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AD2"/>
          </a:solidFill>
        </a:fill>
      </a:tcStyle>
    </a:wholeTbl>
    <a:band2H>
      <a:tcTxStyle b="def" i="def"/>
      <a:tcStyle>
        <a:tcBdr/>
        <a:fill>
          <a:solidFill>
            <a:srgbClr val="F2E6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1CD"/>
          </a:solidFill>
        </a:fill>
      </a:tcStyle>
    </a:wholeTbl>
    <a:band2H>
      <a:tcTxStyle b="def" i="def"/>
      <a:tcStyle>
        <a:tcBdr/>
        <a:fill>
          <a:solidFill>
            <a:srgbClr val="FAE9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DEE"/>
          </a:solidFill>
        </a:fill>
      </a:tcStyle>
    </a:wholeTbl>
    <a:band2H>
      <a:tcTxStyle b="def" i="def"/>
      <a:tcStyle>
        <a:tcBdr/>
        <a:fill>
          <a:solidFill>
            <a:srgbClr val="F7E8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06" name="Shape 306"/>
          <p:cNvSpPr/>
          <p:nvPr>
            <p:ph type="sldImg"/>
          </p:nvPr>
        </p:nvSpPr>
        <p:spPr>
          <a:xfrm>
            <a:off x="1143000" y="685800"/>
            <a:ext cx="4572000" cy="3429000"/>
          </a:xfrm>
          <a:prstGeom prst="rect">
            <a:avLst/>
          </a:prstGeom>
        </p:spPr>
        <p:txBody>
          <a:bodyPr/>
          <a:lstStyle/>
          <a:p>
            <a:pPr/>
          </a:p>
        </p:txBody>
      </p:sp>
      <p:sp>
        <p:nvSpPr>
          <p:cNvPr id="307" name="Shape 3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entury Gothic"/>
      </a:defRPr>
    </a:lvl1pPr>
    <a:lvl2pPr indent="228600" defTabSz="457200" latinLnBrk="0">
      <a:defRPr sz="1200">
        <a:latin typeface="+mn-lt"/>
        <a:ea typeface="+mn-ea"/>
        <a:cs typeface="+mn-cs"/>
        <a:sym typeface="Century Gothic"/>
      </a:defRPr>
    </a:lvl2pPr>
    <a:lvl3pPr indent="457200" defTabSz="457200" latinLnBrk="0">
      <a:defRPr sz="1200">
        <a:latin typeface="+mn-lt"/>
        <a:ea typeface="+mn-ea"/>
        <a:cs typeface="+mn-cs"/>
        <a:sym typeface="Century Gothic"/>
      </a:defRPr>
    </a:lvl3pPr>
    <a:lvl4pPr indent="685800" defTabSz="457200" latinLnBrk="0">
      <a:defRPr sz="1200">
        <a:latin typeface="+mn-lt"/>
        <a:ea typeface="+mn-ea"/>
        <a:cs typeface="+mn-cs"/>
        <a:sym typeface="Century Gothic"/>
      </a:defRPr>
    </a:lvl4pPr>
    <a:lvl5pPr indent="914400" defTabSz="457200" latinLnBrk="0">
      <a:defRPr sz="1200">
        <a:latin typeface="+mn-lt"/>
        <a:ea typeface="+mn-ea"/>
        <a:cs typeface="+mn-cs"/>
        <a:sym typeface="Century Gothic"/>
      </a:defRPr>
    </a:lvl5pPr>
    <a:lvl6pPr indent="1143000" defTabSz="457200" latinLnBrk="0">
      <a:defRPr sz="1200">
        <a:latin typeface="+mn-lt"/>
        <a:ea typeface="+mn-ea"/>
        <a:cs typeface="+mn-cs"/>
        <a:sym typeface="Century Gothic"/>
      </a:defRPr>
    </a:lvl6pPr>
    <a:lvl7pPr indent="1371600" defTabSz="457200" latinLnBrk="0">
      <a:defRPr sz="1200">
        <a:latin typeface="+mn-lt"/>
        <a:ea typeface="+mn-ea"/>
        <a:cs typeface="+mn-cs"/>
        <a:sym typeface="Century Gothic"/>
      </a:defRPr>
    </a:lvl7pPr>
    <a:lvl8pPr indent="1600200" defTabSz="457200" latinLnBrk="0">
      <a:defRPr sz="1200">
        <a:latin typeface="+mn-lt"/>
        <a:ea typeface="+mn-ea"/>
        <a:cs typeface="+mn-cs"/>
        <a:sym typeface="Century Gothic"/>
      </a:defRPr>
    </a:lvl8pPr>
    <a:lvl9pPr indent="1828800" defTabSz="457200" latinLnBrk="0">
      <a:defRPr sz="1200">
        <a:latin typeface="+mn-lt"/>
        <a:ea typeface="+mn-ea"/>
        <a:cs typeface="+mn-cs"/>
        <a:sym typeface="Century Gothic"/>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14" name="Group 6"/>
          <p:cNvGrpSpPr/>
          <p:nvPr/>
        </p:nvGrpSpPr>
        <p:grpSpPr>
          <a:xfrm>
            <a:off x="0" y="0"/>
            <a:ext cx="12192001" cy="6858000"/>
            <a:chOff x="0" y="0"/>
            <a:chExt cx="12192000" cy="6858000"/>
          </a:xfrm>
        </p:grpSpPr>
        <p:sp>
          <p:nvSpPr>
            <p:cNvPr id="12" name="Rectangle 8"/>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5" name="Shape 15"/>
          <p:cNvSpPr txBox="1"/>
          <p:nvPr>
            <p:ph type="title"/>
          </p:nvPr>
        </p:nvSpPr>
        <p:spPr>
          <a:xfrm>
            <a:off x="1154954" y="2099733"/>
            <a:ext cx="8825660" cy="2677649"/>
          </a:xfrm>
          <a:prstGeom prst="rect">
            <a:avLst/>
          </a:prstGeom>
        </p:spPr>
        <p:txBody>
          <a:bodyPr anchor="b">
            <a:normAutofit fontScale="100000" lnSpcReduction="0"/>
          </a:bodyPr>
          <a:lstStyle>
            <a:lvl1pPr>
              <a:defRPr sz="5400"/>
            </a:lvl1pPr>
          </a:lstStyle>
          <a:p>
            <a:pPr/>
            <a:r>
              <a:t>Title Text</a:t>
            </a:r>
          </a:p>
        </p:txBody>
      </p:sp>
      <p:sp>
        <p:nvSpPr>
          <p:cNvPr id="16" name="Shape 16"/>
          <p:cNvSpPr txBox="1"/>
          <p:nvPr>
            <p:ph type="body" sz="quarter" idx="1"/>
          </p:nvPr>
        </p:nvSpPr>
        <p:spPr>
          <a:xfrm>
            <a:off x="1154954" y="4777380"/>
            <a:ext cx="8825660" cy="861421"/>
          </a:xfrm>
          <a:prstGeom prst="rect">
            <a:avLst/>
          </a:prstGeom>
        </p:spPr>
        <p:txBody>
          <a:bodyPr/>
          <a:lstStyle>
            <a:lvl1pPr marL="0" indent="0">
              <a:buClrTx/>
              <a:buSzTx/>
              <a:buNone/>
              <a:defRPr cap="all">
                <a:solidFill>
                  <a:srgbClr val="EF53A5"/>
                </a:solidFill>
              </a:defRPr>
            </a:lvl1pPr>
            <a:lvl2pPr marL="0" indent="457200">
              <a:buClrTx/>
              <a:buSzTx/>
              <a:buNone/>
              <a:defRPr cap="all">
                <a:solidFill>
                  <a:srgbClr val="EF53A5"/>
                </a:solidFill>
              </a:defRPr>
            </a:lvl2pPr>
            <a:lvl3pPr marL="0" indent="914400">
              <a:buClrTx/>
              <a:buSzTx/>
              <a:buNone/>
              <a:defRPr cap="all">
                <a:solidFill>
                  <a:srgbClr val="EF53A5"/>
                </a:solidFill>
              </a:defRPr>
            </a:lvl3pPr>
            <a:lvl4pPr marL="0" indent="1371600">
              <a:buClrTx/>
              <a:buSzTx/>
              <a:buNone/>
              <a:defRPr cap="all">
                <a:solidFill>
                  <a:srgbClr val="EF53A5"/>
                </a:solidFill>
              </a:defRPr>
            </a:lvl4pPr>
            <a:lvl5pPr marL="0" indent="1828800">
              <a:buClrTx/>
              <a:buSzTx/>
              <a:buNone/>
              <a:defRPr cap="all">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Rectangle 1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8" name="Shape 1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196" name="Group 6"/>
          <p:cNvGrpSpPr/>
          <p:nvPr/>
        </p:nvGrpSpPr>
        <p:grpSpPr>
          <a:xfrm>
            <a:off x="0" y="0"/>
            <a:ext cx="12192001" cy="6858000"/>
            <a:chOff x="0" y="0"/>
            <a:chExt cx="12192001" cy="6858000"/>
          </a:xfrm>
        </p:grpSpPr>
        <p:sp>
          <p:nvSpPr>
            <p:cNvPr id="187" name="Rectangle 10"/>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8" name="Oval 13"/>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9"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0" name="Oval 15"/>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1" name="Oval 17"/>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2" name="Oval 18"/>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3" name="Freeform 5"/>
            <p:cNvSpPr/>
            <p:nvPr/>
          </p:nvSpPr>
          <p:spPr>
            <a:xfrm rot="21010067">
              <a:off x="8490951" y="2714874"/>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94" name="Freeform 5"/>
            <p:cNvSpPr/>
            <p:nvPr/>
          </p:nvSpPr>
          <p:spPr>
            <a:xfrm>
              <a:off x="455612" y="2801318"/>
              <a:ext cx="11277601" cy="36026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97" name="Shape 197"/>
          <p:cNvSpPr txBox="1"/>
          <p:nvPr>
            <p:ph type="title"/>
          </p:nvPr>
        </p:nvSpPr>
        <p:spPr>
          <a:xfrm>
            <a:off x="1148797" y="1063416"/>
            <a:ext cx="8831817" cy="1372987"/>
          </a:xfrm>
          <a:prstGeom prst="rect">
            <a:avLst/>
          </a:prstGeom>
        </p:spPr>
        <p:txBody>
          <a:bodyPr>
            <a:normAutofit fontScale="100000" lnSpcReduction="0"/>
          </a:bodyPr>
          <a:lstStyle>
            <a:lvl1pPr>
              <a:defRPr sz="4000"/>
            </a:lvl1pPr>
          </a:lstStyle>
          <a:p>
            <a:pPr/>
            <a:r>
              <a:t>Title Text</a:t>
            </a:r>
          </a:p>
        </p:txBody>
      </p:sp>
      <p:sp>
        <p:nvSpPr>
          <p:cNvPr id="198" name="Shape 198"/>
          <p:cNvSpPr txBox="1"/>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99" name="Rectangle 12"/>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00" name="Shape 20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216" name="Group 2"/>
          <p:cNvGrpSpPr/>
          <p:nvPr/>
        </p:nvGrpSpPr>
        <p:grpSpPr>
          <a:xfrm>
            <a:off x="0" y="0"/>
            <a:ext cx="12192001" cy="6858000"/>
            <a:chOff x="0" y="0"/>
            <a:chExt cx="12192001" cy="6858000"/>
          </a:xfrm>
        </p:grpSpPr>
        <p:sp>
          <p:nvSpPr>
            <p:cNvPr id="207" name="Rectangle 1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08" name="Oval 19"/>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09" name="Oval 21"/>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0" name="Oval 22"/>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1" name="Oval 23"/>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2" name="Oval 24"/>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3" name="Freeform 5"/>
            <p:cNvSpPr/>
            <p:nvPr/>
          </p:nvSpPr>
          <p:spPr>
            <a:xfrm rot="21010067">
              <a:off x="8490951" y="41851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14"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1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17" name="TextBox 15"/>
          <p:cNvSpPr txBox="1"/>
          <p:nvPr/>
        </p:nvSpPr>
        <p:spPr>
          <a:xfrm>
            <a:off x="927285" y="607335"/>
            <a:ext cx="710473" cy="14485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rgbClr val="EF53A5"/>
                </a:solidFill>
                <a:latin typeface="Arial"/>
                <a:ea typeface="Arial"/>
                <a:cs typeface="Arial"/>
                <a:sym typeface="Arial"/>
              </a:defRPr>
            </a:lvl1pPr>
          </a:lstStyle>
          <a:p>
            <a:pPr/>
            <a:r>
              <a:t>“</a:t>
            </a:r>
          </a:p>
        </p:txBody>
      </p:sp>
      <p:sp>
        <p:nvSpPr>
          <p:cNvPr id="218" name="TextBox 12"/>
          <p:cNvSpPr txBox="1"/>
          <p:nvPr/>
        </p:nvSpPr>
        <p:spPr>
          <a:xfrm>
            <a:off x="9930177" y="2613786"/>
            <a:ext cx="561324" cy="14485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rgbClr val="EF53A5"/>
                </a:solidFill>
                <a:latin typeface="Arial"/>
                <a:ea typeface="Arial"/>
                <a:cs typeface="Arial"/>
                <a:sym typeface="Arial"/>
              </a:defRPr>
            </a:lvl1pPr>
          </a:lstStyle>
          <a:p>
            <a:pPr/>
            <a:r>
              <a:t>”</a:t>
            </a:r>
          </a:p>
        </p:txBody>
      </p:sp>
      <p:sp>
        <p:nvSpPr>
          <p:cNvPr id="219" name="Shape 219"/>
          <p:cNvSpPr txBox="1"/>
          <p:nvPr>
            <p:ph type="title"/>
          </p:nvPr>
        </p:nvSpPr>
        <p:spPr>
          <a:xfrm>
            <a:off x="1581877" y="982134"/>
            <a:ext cx="8453907" cy="2696632"/>
          </a:xfrm>
          <a:prstGeom prst="rect">
            <a:avLst/>
          </a:prstGeom>
        </p:spPr>
        <p:txBody>
          <a:bodyPr>
            <a:normAutofit fontScale="100000" lnSpcReduction="0"/>
          </a:bodyPr>
          <a:lstStyle>
            <a:lvl1pPr>
              <a:defRPr sz="4000"/>
            </a:lvl1pPr>
          </a:lstStyle>
          <a:p>
            <a:pPr/>
            <a:r>
              <a:t>Title Text</a:t>
            </a:r>
          </a:p>
        </p:txBody>
      </p:sp>
      <p:sp>
        <p:nvSpPr>
          <p:cNvPr id="220" name="Shape 220"/>
          <p:cNvSpPr txBox="1"/>
          <p:nvPr>
            <p:ph type="body" sz="quarter" idx="1"/>
          </p:nvPr>
        </p:nvSpPr>
        <p:spPr>
          <a:xfrm>
            <a:off x="1945944" y="3678766"/>
            <a:ext cx="7731220" cy="342175"/>
          </a:xfrm>
          <a:prstGeom prst="rect">
            <a:avLst/>
          </a:prstGeom>
        </p:spPr>
        <p:txBody>
          <a:bodyPr/>
          <a:lstStyle>
            <a:lvl1pPr marL="0" indent="0">
              <a:buClrTx/>
              <a:buSzTx/>
              <a:buNone/>
              <a:defRPr cap="small" sz="1400">
                <a:solidFill>
                  <a:srgbClr val="EF53A5"/>
                </a:solidFill>
              </a:defRPr>
            </a:lvl1pPr>
            <a:lvl2pPr marL="0" indent="457200">
              <a:buClrTx/>
              <a:buSzTx/>
              <a:buNone/>
              <a:defRPr cap="small" sz="1400">
                <a:solidFill>
                  <a:srgbClr val="EF53A5"/>
                </a:solidFill>
              </a:defRPr>
            </a:lvl2pPr>
            <a:lvl3pPr marL="0" indent="914400">
              <a:buClrTx/>
              <a:buSzTx/>
              <a:buNone/>
              <a:defRPr cap="small" sz="1400">
                <a:solidFill>
                  <a:srgbClr val="EF53A5"/>
                </a:solidFill>
              </a:defRPr>
            </a:lvl3pPr>
            <a:lvl4pPr marL="0" indent="1371600">
              <a:buClrTx/>
              <a:buSzTx/>
              <a:buNone/>
              <a:defRPr cap="small" sz="1400">
                <a:solidFill>
                  <a:srgbClr val="EF53A5"/>
                </a:solidFill>
              </a:defRPr>
            </a:lvl4pPr>
            <a:lvl5pPr marL="0" indent="1828800">
              <a:buClrTx/>
              <a:buSzTx/>
              <a:buNone/>
              <a:defRPr cap="small"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21" name="Text Placeholder 3"/>
          <p:cNvSpPr/>
          <p:nvPr>
            <p:ph type="body" sz="quarter" idx="21"/>
          </p:nvPr>
        </p:nvSpPr>
        <p:spPr>
          <a:xfrm>
            <a:off x="1154954" y="5029198"/>
            <a:ext cx="9244897" cy="997858"/>
          </a:xfrm>
          <a:prstGeom prst="rect">
            <a:avLst/>
          </a:prstGeom>
        </p:spPr>
        <p:txBody>
          <a:bodyPr anchor="ctr"/>
          <a:lstStyle/>
          <a:p>
            <a:pPr marL="0" indent="0">
              <a:buClrTx/>
              <a:buSzTx/>
              <a:buNone/>
              <a:defRPr sz="1400"/>
            </a:pPr>
          </a:p>
        </p:txBody>
      </p:sp>
      <p:sp>
        <p:nvSpPr>
          <p:cNvPr id="222" name="Rectangle 18"/>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23" name="Shape 22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39" name="Group 8"/>
          <p:cNvGrpSpPr/>
          <p:nvPr/>
        </p:nvGrpSpPr>
        <p:grpSpPr>
          <a:xfrm>
            <a:off x="0" y="0"/>
            <a:ext cx="12192001" cy="6858000"/>
            <a:chOff x="0" y="0"/>
            <a:chExt cx="12192001" cy="6858000"/>
          </a:xfrm>
        </p:grpSpPr>
        <p:sp>
          <p:nvSpPr>
            <p:cNvPr id="230" name="Rectangle 10"/>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31" name="Oval 14"/>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2" name="Oval 15"/>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3" name="Oval 16"/>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4" name="Oval 17"/>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5" name="Oval 18"/>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6" name="Freeform 5"/>
            <p:cNvSpPr/>
            <p:nvPr/>
          </p:nvSpPr>
          <p:spPr>
            <a:xfrm rot="21010067">
              <a:off x="8490951" y="4193583"/>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37"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8"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40" name="Shape 240"/>
          <p:cNvSpPr txBox="1"/>
          <p:nvPr>
            <p:ph type="title"/>
          </p:nvPr>
        </p:nvSpPr>
        <p:spPr>
          <a:xfrm>
            <a:off x="1154954" y="2370666"/>
            <a:ext cx="8825660" cy="1822515"/>
          </a:xfrm>
          <a:prstGeom prst="rect">
            <a:avLst/>
          </a:prstGeom>
        </p:spPr>
        <p:txBody>
          <a:bodyPr anchor="b">
            <a:normAutofit fontScale="100000" lnSpcReduction="0"/>
          </a:bodyPr>
          <a:lstStyle>
            <a:lvl1pPr>
              <a:defRPr sz="4000"/>
            </a:lvl1pPr>
          </a:lstStyle>
          <a:p>
            <a:pPr/>
            <a:r>
              <a:t>Title Text</a:t>
            </a:r>
          </a:p>
        </p:txBody>
      </p:sp>
      <p:sp>
        <p:nvSpPr>
          <p:cNvPr id="241" name="Shape 241"/>
          <p:cNvSpPr txBox="1"/>
          <p:nvPr>
            <p:ph type="body" sz="quarter" idx="1"/>
          </p:nvPr>
        </p:nvSpPr>
        <p:spPr>
          <a:xfrm>
            <a:off x="1154954" y="5024966"/>
            <a:ext cx="8825659" cy="860401"/>
          </a:xfrm>
          <a:prstGeom prst="rect">
            <a:avLst/>
          </a:prstGeom>
        </p:spPr>
        <p:txBody>
          <a:bodyPr/>
          <a:lstStyle>
            <a:lvl1pPr marL="0" indent="0">
              <a:buClrTx/>
              <a:buSzTx/>
              <a:buNone/>
              <a:defRPr sz="2000">
                <a:solidFill>
                  <a:srgbClr val="EF53A5"/>
                </a:solidFill>
              </a:defRPr>
            </a:lvl1pPr>
            <a:lvl2pPr marL="0" indent="457200">
              <a:buClrTx/>
              <a:buSzTx/>
              <a:buNone/>
              <a:defRPr sz="2000">
                <a:solidFill>
                  <a:srgbClr val="EF53A5"/>
                </a:solidFill>
              </a:defRPr>
            </a:lvl2pPr>
            <a:lvl3pPr marL="0" indent="914400">
              <a:buClrTx/>
              <a:buSzTx/>
              <a:buNone/>
              <a:defRPr sz="2000">
                <a:solidFill>
                  <a:srgbClr val="EF53A5"/>
                </a:solidFill>
              </a:defRPr>
            </a:lvl3pPr>
            <a:lvl4pPr marL="0" indent="1371600">
              <a:buClrTx/>
              <a:buSzTx/>
              <a:buNone/>
              <a:defRPr sz="2000">
                <a:solidFill>
                  <a:srgbClr val="EF53A5"/>
                </a:solidFill>
              </a:defRPr>
            </a:lvl4pPr>
            <a:lvl5pPr marL="0" indent="1828800">
              <a:buClrTx/>
              <a:buSzTx/>
              <a:buNone/>
              <a:defRPr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4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43" name="Shape 24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umn">
    <p:spTree>
      <p:nvGrpSpPr>
        <p:cNvPr id="1" name=""/>
        <p:cNvGrpSpPr/>
        <p:nvPr/>
      </p:nvGrpSpPr>
      <p:grpSpPr>
        <a:xfrm>
          <a:off x="0" y="0"/>
          <a:ext cx="0" cy="0"/>
          <a:chOff x="0" y="0"/>
          <a:chExt cx="0" cy="0"/>
        </a:xfrm>
      </p:grpSpPr>
      <p:grpSp>
        <p:nvGrpSpPr>
          <p:cNvPr id="259" name="Group 7"/>
          <p:cNvGrpSpPr/>
          <p:nvPr/>
        </p:nvGrpSpPr>
        <p:grpSpPr>
          <a:xfrm>
            <a:off x="0" y="0"/>
            <a:ext cx="12192001" cy="6858000"/>
            <a:chOff x="0" y="0"/>
            <a:chExt cx="12192001" cy="6858000"/>
          </a:xfrm>
        </p:grpSpPr>
        <p:sp>
          <p:nvSpPr>
            <p:cNvPr id="250"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51"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2"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3"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4"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5"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6"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57"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8"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60"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61" name="Shape 261"/>
          <p:cNvSpPr txBox="1"/>
          <p:nvPr>
            <p:ph type="title"/>
          </p:nvPr>
        </p:nvSpPr>
        <p:spPr>
          <a:xfrm>
            <a:off x="1154954" y="973667"/>
            <a:ext cx="8825659" cy="706966"/>
          </a:xfrm>
          <a:prstGeom prst="rect">
            <a:avLst/>
          </a:prstGeom>
        </p:spPr>
        <p:txBody>
          <a:bodyPr>
            <a:normAutofit fontScale="100000" lnSpcReduction="0"/>
          </a:bodyPr>
          <a:lstStyle/>
          <a:p>
            <a:pPr/>
            <a:r>
              <a:t>Title Text</a:t>
            </a:r>
          </a:p>
        </p:txBody>
      </p:sp>
      <p:sp>
        <p:nvSpPr>
          <p:cNvPr id="262" name="Shape 262"/>
          <p:cNvSpPr txBox="1"/>
          <p:nvPr>
            <p:ph type="body" sz="quarter" idx="1"/>
          </p:nvPr>
        </p:nvSpPr>
        <p:spPr>
          <a:xfrm>
            <a:off x="1154954" y="2603501"/>
            <a:ext cx="314187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63" name="Text Placeholder 3"/>
          <p:cNvSpPr/>
          <p:nvPr>
            <p:ph type="body" sz="quarter" idx="21"/>
          </p:nvPr>
        </p:nvSpPr>
        <p:spPr>
          <a:xfrm>
            <a:off x="1154952" y="3179764"/>
            <a:ext cx="3141880" cy="2847294"/>
          </a:xfrm>
          <a:prstGeom prst="rect">
            <a:avLst/>
          </a:prstGeom>
        </p:spPr>
        <p:txBody>
          <a:bodyPr/>
          <a:lstStyle/>
          <a:p>
            <a:pPr marL="0" indent="0">
              <a:buClrTx/>
              <a:buSzTx/>
              <a:buNone/>
              <a:defRPr sz="1400"/>
            </a:pPr>
          </a:p>
        </p:txBody>
      </p:sp>
      <p:sp>
        <p:nvSpPr>
          <p:cNvPr id="264" name="Text Placeholder 4"/>
          <p:cNvSpPr/>
          <p:nvPr>
            <p:ph type="body" sz="quarter" idx="22"/>
          </p:nvPr>
        </p:nvSpPr>
        <p:spPr>
          <a:xfrm>
            <a:off x="4512721" y="2603500"/>
            <a:ext cx="3147010" cy="576263"/>
          </a:xfrm>
          <a:prstGeom prst="rect">
            <a:avLst/>
          </a:prstGeom>
        </p:spPr>
        <p:txBody>
          <a:bodyPr anchor="b"/>
          <a:lstStyle/>
          <a:p>
            <a:pPr marL="0" indent="0">
              <a:buClrTx/>
              <a:buSzTx/>
              <a:buNone/>
              <a:defRPr sz="2400">
                <a:solidFill>
                  <a:srgbClr val="EF53A5"/>
                </a:solidFill>
              </a:defRPr>
            </a:pPr>
          </a:p>
        </p:txBody>
      </p:sp>
      <p:sp>
        <p:nvSpPr>
          <p:cNvPr id="265" name="Text Placeholder 3"/>
          <p:cNvSpPr/>
          <p:nvPr>
            <p:ph type="body" sz="quarter" idx="23"/>
          </p:nvPr>
        </p:nvSpPr>
        <p:spPr>
          <a:xfrm>
            <a:off x="4512721" y="3179763"/>
            <a:ext cx="3147010" cy="2847294"/>
          </a:xfrm>
          <a:prstGeom prst="rect">
            <a:avLst/>
          </a:prstGeom>
        </p:spPr>
        <p:txBody>
          <a:bodyPr/>
          <a:lstStyle/>
          <a:p>
            <a:pPr marL="0" indent="0">
              <a:buClrTx/>
              <a:buSzTx/>
              <a:buNone/>
              <a:defRPr sz="1400"/>
            </a:pPr>
          </a:p>
        </p:txBody>
      </p:sp>
      <p:sp>
        <p:nvSpPr>
          <p:cNvPr id="266" name="Text Placeholder 4"/>
          <p:cNvSpPr/>
          <p:nvPr>
            <p:ph type="body" sz="quarter" idx="24"/>
          </p:nvPr>
        </p:nvSpPr>
        <p:spPr>
          <a:xfrm>
            <a:off x="7888134" y="2603500"/>
            <a:ext cx="3145731" cy="576263"/>
          </a:xfrm>
          <a:prstGeom prst="rect">
            <a:avLst/>
          </a:prstGeom>
        </p:spPr>
        <p:txBody>
          <a:bodyPr anchor="b"/>
          <a:lstStyle/>
          <a:p>
            <a:pPr marL="0" indent="0">
              <a:buClrTx/>
              <a:buSzTx/>
              <a:buNone/>
              <a:defRPr sz="2400">
                <a:solidFill>
                  <a:srgbClr val="EF53A5"/>
                </a:solidFill>
              </a:defRPr>
            </a:pPr>
          </a:p>
        </p:txBody>
      </p:sp>
      <p:sp>
        <p:nvSpPr>
          <p:cNvPr id="267" name="Text Placeholder 3"/>
          <p:cNvSpPr/>
          <p:nvPr>
            <p:ph type="body" sz="quarter" idx="25"/>
          </p:nvPr>
        </p:nvSpPr>
        <p:spPr>
          <a:xfrm>
            <a:off x="7888329" y="3179761"/>
            <a:ext cx="3145537" cy="2847294"/>
          </a:xfrm>
          <a:prstGeom prst="rect">
            <a:avLst/>
          </a:prstGeom>
        </p:spPr>
        <p:txBody>
          <a:bodyPr/>
          <a:lstStyle/>
          <a:p>
            <a:pPr marL="0" indent="0">
              <a:buClrTx/>
              <a:buSzTx/>
              <a:buNone/>
              <a:defRPr sz="1400"/>
            </a:pPr>
          </a:p>
        </p:txBody>
      </p:sp>
      <p:sp>
        <p:nvSpPr>
          <p:cNvPr id="268" name="Straight Connector 16"/>
          <p:cNvSpPr/>
          <p:nvPr/>
        </p:nvSpPr>
        <p:spPr>
          <a:xfrm flipH="1">
            <a:off x="4403971" y="2569632"/>
            <a:ext cx="1" cy="3492499"/>
          </a:xfrm>
          <a:prstGeom prst="line">
            <a:avLst/>
          </a:prstGeom>
          <a:ln w="12700" cap="rnd">
            <a:solidFill>
              <a:schemeClr val="accent1">
                <a:alpha val="40000"/>
              </a:schemeClr>
            </a:solidFill>
          </a:ln>
        </p:spPr>
        <p:txBody>
          <a:bodyPr lIns="45719" rIns="45719"/>
          <a:lstStyle/>
          <a:p>
            <a:pPr/>
          </a:p>
        </p:txBody>
      </p:sp>
      <p:sp>
        <p:nvSpPr>
          <p:cNvPr id="269" name="Straight Connector 17"/>
          <p:cNvSpPr/>
          <p:nvPr/>
        </p:nvSpPr>
        <p:spPr>
          <a:xfrm>
            <a:off x="7772400" y="2569632"/>
            <a:ext cx="1" cy="3492499"/>
          </a:xfrm>
          <a:prstGeom prst="line">
            <a:avLst/>
          </a:prstGeom>
          <a:ln w="12700" cap="rnd">
            <a:solidFill>
              <a:schemeClr val="accent1">
                <a:alpha val="40000"/>
              </a:schemeClr>
            </a:solidFill>
          </a:ln>
        </p:spPr>
        <p:txBody>
          <a:bodyPr lIns="45719" rIns="45719"/>
          <a:lstStyle/>
          <a:p>
            <a:pPr/>
          </a:p>
        </p:txBody>
      </p:sp>
      <p:sp>
        <p:nvSpPr>
          <p:cNvPr id="270" name="Shape 27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icture Column">
    <p:spTree>
      <p:nvGrpSpPr>
        <p:cNvPr id="1" name=""/>
        <p:cNvGrpSpPr/>
        <p:nvPr/>
      </p:nvGrpSpPr>
      <p:grpSpPr>
        <a:xfrm>
          <a:off x="0" y="0"/>
          <a:ext cx="0" cy="0"/>
          <a:chOff x="0" y="0"/>
          <a:chExt cx="0" cy="0"/>
        </a:xfrm>
      </p:grpSpPr>
      <p:grpSp>
        <p:nvGrpSpPr>
          <p:cNvPr id="286" name="Group 7"/>
          <p:cNvGrpSpPr/>
          <p:nvPr/>
        </p:nvGrpSpPr>
        <p:grpSpPr>
          <a:xfrm>
            <a:off x="0" y="0"/>
            <a:ext cx="12192001" cy="6858000"/>
            <a:chOff x="0" y="0"/>
            <a:chExt cx="12192001" cy="6858000"/>
          </a:xfrm>
        </p:grpSpPr>
        <p:sp>
          <p:nvSpPr>
            <p:cNvPr id="277"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78"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9"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0"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1"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2"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3"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284"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8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87"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88" name="Shape 288"/>
          <p:cNvSpPr txBox="1"/>
          <p:nvPr>
            <p:ph type="title"/>
          </p:nvPr>
        </p:nvSpPr>
        <p:spPr>
          <a:xfrm>
            <a:off x="1154954" y="973667"/>
            <a:ext cx="8825659" cy="706966"/>
          </a:xfrm>
          <a:prstGeom prst="rect">
            <a:avLst/>
          </a:prstGeom>
        </p:spPr>
        <p:txBody>
          <a:bodyPr>
            <a:normAutofit fontScale="100000" lnSpcReduction="0"/>
          </a:bodyPr>
          <a:lstStyle/>
          <a:p>
            <a:pPr/>
            <a:r>
              <a:t>Title Text</a:t>
            </a:r>
          </a:p>
        </p:txBody>
      </p:sp>
      <p:sp>
        <p:nvSpPr>
          <p:cNvPr id="289" name="Shape 289"/>
          <p:cNvSpPr txBox="1"/>
          <p:nvPr>
            <p:ph type="body" sz="quarter" idx="1"/>
          </p:nvPr>
        </p:nvSpPr>
        <p:spPr>
          <a:xfrm>
            <a:off x="1154954" y="4532843"/>
            <a:ext cx="305043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90" name="Picture Placeholder 2"/>
          <p:cNvSpPr/>
          <p:nvPr>
            <p:ph type="pic" sz="quarter" idx="21"/>
          </p:nvPr>
        </p:nvSpPr>
        <p:spPr>
          <a:xfrm>
            <a:off x="1334552" y="2603500"/>
            <a:ext cx="2691244"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91" name="Text Placeholder 3"/>
          <p:cNvSpPr/>
          <p:nvPr>
            <p:ph type="body" sz="quarter" idx="22"/>
          </p:nvPr>
        </p:nvSpPr>
        <p:spPr>
          <a:xfrm>
            <a:off x="1154954" y="5109105"/>
            <a:ext cx="3050439" cy="917953"/>
          </a:xfrm>
          <a:prstGeom prst="rect">
            <a:avLst/>
          </a:prstGeom>
        </p:spPr>
        <p:txBody>
          <a:bodyPr/>
          <a:lstStyle/>
          <a:p>
            <a:pPr marL="0" indent="0">
              <a:buClrTx/>
              <a:buSzTx/>
              <a:buNone/>
              <a:defRPr sz="1400"/>
            </a:pPr>
          </a:p>
        </p:txBody>
      </p:sp>
      <p:sp>
        <p:nvSpPr>
          <p:cNvPr id="292" name="Text Placeholder 4"/>
          <p:cNvSpPr/>
          <p:nvPr>
            <p:ph type="body" sz="quarter" idx="23"/>
          </p:nvPr>
        </p:nvSpPr>
        <p:spPr>
          <a:xfrm>
            <a:off x="4568864" y="4532843"/>
            <a:ext cx="3050439" cy="576264"/>
          </a:xfrm>
          <a:prstGeom prst="rect">
            <a:avLst/>
          </a:prstGeom>
        </p:spPr>
        <p:txBody>
          <a:bodyPr anchor="b"/>
          <a:lstStyle/>
          <a:p>
            <a:pPr marL="0" indent="0">
              <a:buClrTx/>
              <a:buSzTx/>
              <a:buNone/>
              <a:defRPr sz="2400">
                <a:solidFill>
                  <a:srgbClr val="EF53A5"/>
                </a:solidFill>
              </a:defRPr>
            </a:pPr>
          </a:p>
        </p:txBody>
      </p:sp>
      <p:sp>
        <p:nvSpPr>
          <p:cNvPr id="293" name="Picture Placeholder 2"/>
          <p:cNvSpPr/>
          <p:nvPr>
            <p:ph type="pic" sz="quarter" idx="24"/>
          </p:nvPr>
        </p:nvSpPr>
        <p:spPr>
          <a:xfrm>
            <a:off x="4748462" y="2603500"/>
            <a:ext cx="2691244"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94" name="Text Placeholder 3"/>
          <p:cNvSpPr/>
          <p:nvPr>
            <p:ph type="body" sz="quarter" idx="25"/>
          </p:nvPr>
        </p:nvSpPr>
        <p:spPr>
          <a:xfrm>
            <a:off x="4570171" y="5109104"/>
            <a:ext cx="3050439" cy="917953"/>
          </a:xfrm>
          <a:prstGeom prst="rect">
            <a:avLst/>
          </a:prstGeom>
        </p:spPr>
        <p:txBody>
          <a:bodyPr/>
          <a:lstStyle/>
          <a:p>
            <a:pPr marL="0" indent="0">
              <a:buClrTx/>
              <a:buSzTx/>
              <a:buNone/>
              <a:defRPr sz="1400"/>
            </a:pPr>
          </a:p>
        </p:txBody>
      </p:sp>
      <p:sp>
        <p:nvSpPr>
          <p:cNvPr id="295" name="Text Placeholder 4"/>
          <p:cNvSpPr/>
          <p:nvPr>
            <p:ph type="body" sz="quarter" idx="26"/>
          </p:nvPr>
        </p:nvSpPr>
        <p:spPr>
          <a:xfrm>
            <a:off x="7982774" y="4532845"/>
            <a:ext cx="3051096" cy="576263"/>
          </a:xfrm>
          <a:prstGeom prst="rect">
            <a:avLst/>
          </a:prstGeom>
        </p:spPr>
        <p:txBody>
          <a:bodyPr anchor="b"/>
          <a:lstStyle/>
          <a:p>
            <a:pPr marL="0" indent="0">
              <a:buClrTx/>
              <a:buSzTx/>
              <a:buNone/>
              <a:defRPr sz="2400">
                <a:solidFill>
                  <a:srgbClr val="EF53A5"/>
                </a:solidFill>
              </a:defRPr>
            </a:pPr>
          </a:p>
        </p:txBody>
      </p:sp>
      <p:sp>
        <p:nvSpPr>
          <p:cNvPr id="296" name="Picture Placeholder 2"/>
          <p:cNvSpPr/>
          <p:nvPr>
            <p:ph type="pic" sz="quarter" idx="27"/>
          </p:nvPr>
        </p:nvSpPr>
        <p:spPr>
          <a:xfrm>
            <a:off x="8163031" y="2603500"/>
            <a:ext cx="2691243" cy="159151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97" name="Text Placeholder 3"/>
          <p:cNvSpPr/>
          <p:nvPr>
            <p:ph type="body" sz="quarter" idx="28"/>
          </p:nvPr>
        </p:nvSpPr>
        <p:spPr>
          <a:xfrm>
            <a:off x="7982774" y="5109104"/>
            <a:ext cx="3051097" cy="917953"/>
          </a:xfrm>
          <a:prstGeom prst="rect">
            <a:avLst/>
          </a:prstGeom>
        </p:spPr>
        <p:txBody>
          <a:bodyPr/>
          <a:lstStyle/>
          <a:p>
            <a:pPr marL="0" indent="0">
              <a:buClrTx/>
              <a:buSzTx/>
              <a:buNone/>
              <a:defRPr sz="1400"/>
            </a:pPr>
          </a:p>
        </p:txBody>
      </p:sp>
      <p:sp>
        <p:nvSpPr>
          <p:cNvPr id="298" name="Straight Connector 42"/>
          <p:cNvSpPr/>
          <p:nvPr/>
        </p:nvSpPr>
        <p:spPr>
          <a:xfrm flipH="1">
            <a:off x="4405831" y="2569632"/>
            <a:ext cx="1" cy="3492499"/>
          </a:xfrm>
          <a:prstGeom prst="line">
            <a:avLst/>
          </a:prstGeom>
          <a:ln w="12700" cap="rnd">
            <a:solidFill>
              <a:schemeClr val="accent1">
                <a:alpha val="40000"/>
              </a:schemeClr>
            </a:solidFill>
          </a:ln>
        </p:spPr>
        <p:txBody>
          <a:bodyPr lIns="45719" rIns="45719"/>
          <a:lstStyle/>
          <a:p>
            <a:pPr/>
          </a:p>
        </p:txBody>
      </p:sp>
      <p:sp>
        <p:nvSpPr>
          <p:cNvPr id="299" name="Straight Connector 43"/>
          <p:cNvSpPr/>
          <p:nvPr/>
        </p:nvSpPr>
        <p:spPr>
          <a:xfrm>
            <a:off x="7797802" y="2569632"/>
            <a:ext cx="1" cy="3492499"/>
          </a:xfrm>
          <a:prstGeom prst="line">
            <a:avLst/>
          </a:prstGeom>
          <a:ln w="12700" cap="rnd">
            <a:solidFill>
              <a:schemeClr val="accent1">
                <a:alpha val="40000"/>
              </a:schemeClr>
            </a:solidFill>
          </a:ln>
        </p:spPr>
        <p:txBody>
          <a:bodyPr lIns="45719" rIns="45719"/>
          <a:lstStyle/>
          <a:p>
            <a:pPr/>
          </a:p>
        </p:txBody>
      </p:sp>
      <p:sp>
        <p:nvSpPr>
          <p:cNvPr id="300" name="Shape 30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grpSp>
        <p:nvGrpSpPr>
          <p:cNvPr id="34" name="Group 7"/>
          <p:cNvGrpSpPr/>
          <p:nvPr/>
        </p:nvGrpSpPr>
        <p:grpSpPr>
          <a:xfrm>
            <a:off x="0" y="0"/>
            <a:ext cx="12192001" cy="6858000"/>
            <a:chOff x="0" y="0"/>
            <a:chExt cx="12192001" cy="6858000"/>
          </a:xfrm>
        </p:grpSpPr>
        <p:sp>
          <p:nvSpPr>
            <p:cNvPr id="25"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6"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9"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3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5"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6" name="Shape 36"/>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37" name="Shape 37"/>
          <p:cNvSpPr txBox="1"/>
          <p:nvPr>
            <p:ph type="body" sz="half" idx="1"/>
          </p:nvPr>
        </p:nvSpPr>
        <p:spPr>
          <a:xfrm>
            <a:off x="1154954" y="2603500"/>
            <a:ext cx="8825659"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hape 3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grpSp>
        <p:nvGrpSpPr>
          <p:cNvPr id="54" name="Group 7"/>
          <p:cNvGrpSpPr/>
          <p:nvPr/>
        </p:nvGrpSpPr>
        <p:grpSpPr>
          <a:xfrm>
            <a:off x="0" y="0"/>
            <a:ext cx="12192001" cy="6858000"/>
            <a:chOff x="0" y="0"/>
            <a:chExt cx="12192001" cy="6858000"/>
          </a:xfrm>
        </p:grpSpPr>
        <p:sp>
          <p:nvSpPr>
            <p:cNvPr id="45"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6"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7"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8"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9"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0"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5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5"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56" name="Shape 56"/>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57" name="Shape 57"/>
          <p:cNvSpPr txBox="1"/>
          <p:nvPr>
            <p:ph type="body" sz="quarter" idx="1"/>
          </p:nvPr>
        </p:nvSpPr>
        <p:spPr>
          <a:xfrm>
            <a:off x="1154954" y="2603500"/>
            <a:ext cx="4825159" cy="34163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grpSp>
        <p:nvGrpSpPr>
          <p:cNvPr id="74" name="Group 7"/>
          <p:cNvGrpSpPr/>
          <p:nvPr/>
        </p:nvGrpSpPr>
        <p:grpSpPr>
          <a:xfrm>
            <a:off x="0" y="0"/>
            <a:ext cx="12192001" cy="6858000"/>
            <a:chOff x="0" y="0"/>
            <a:chExt cx="12192001" cy="6858000"/>
          </a:xfrm>
        </p:grpSpPr>
        <p:sp>
          <p:nvSpPr>
            <p:cNvPr id="65"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66"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67"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68"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69"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0"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7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5"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76" name="Shape 76"/>
          <p:cNvSpPr txBox="1"/>
          <p:nvPr>
            <p:ph type="title"/>
          </p:nvPr>
        </p:nvSpPr>
        <p:spPr>
          <a:xfrm>
            <a:off x="1154954" y="973667"/>
            <a:ext cx="8761414" cy="706966"/>
          </a:xfrm>
          <a:prstGeom prst="rect">
            <a:avLst/>
          </a:prstGeom>
        </p:spPr>
        <p:txBody>
          <a:bodyPr>
            <a:normAutofit fontScale="100000" lnSpcReduction="0"/>
          </a:bodyPr>
          <a:lstStyle/>
          <a:p>
            <a:pPr/>
            <a:r>
              <a:t>Title Text</a:t>
            </a:r>
          </a:p>
        </p:txBody>
      </p:sp>
      <p:sp>
        <p:nvSpPr>
          <p:cNvPr id="77" name="Shape 77"/>
          <p:cNvSpPr txBox="1"/>
          <p:nvPr>
            <p:ph type="body" sz="quarter" idx="1"/>
          </p:nvPr>
        </p:nvSpPr>
        <p:spPr>
          <a:xfrm>
            <a:off x="1154954" y="2603500"/>
            <a:ext cx="482515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78" name="Text Placeholder 4"/>
          <p:cNvSpPr/>
          <p:nvPr>
            <p:ph type="body" sz="quarter" idx="21"/>
          </p:nvPr>
        </p:nvSpPr>
        <p:spPr>
          <a:xfrm>
            <a:off x="6208712" y="2603500"/>
            <a:ext cx="4825160" cy="576263"/>
          </a:xfrm>
          <a:prstGeom prst="rect">
            <a:avLst/>
          </a:prstGeom>
        </p:spPr>
        <p:txBody>
          <a:bodyPr anchor="b"/>
          <a:lstStyle/>
          <a:p>
            <a:pPr marL="0" indent="0">
              <a:buClrTx/>
              <a:buSzTx/>
              <a:buNone/>
              <a:defRPr sz="2400">
                <a:solidFill>
                  <a:schemeClr val="accent1"/>
                </a:solidFill>
              </a:defRPr>
            </a:pPr>
          </a:p>
        </p:txBody>
      </p:sp>
      <p:sp>
        <p:nvSpPr>
          <p:cNvPr id="79" name="Shape 79"/>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grpSp>
        <p:nvGrpSpPr>
          <p:cNvPr id="95" name="Group 7"/>
          <p:cNvGrpSpPr/>
          <p:nvPr/>
        </p:nvGrpSpPr>
        <p:grpSpPr>
          <a:xfrm>
            <a:off x="0" y="0"/>
            <a:ext cx="12192001" cy="6858000"/>
            <a:chOff x="0" y="0"/>
            <a:chExt cx="12192001" cy="6858000"/>
          </a:xfrm>
        </p:grpSpPr>
        <p:sp>
          <p:nvSpPr>
            <p:cNvPr id="86"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7"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88"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89"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0"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1"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2"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93"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96"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97" name="Shape 97"/>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4" name="Shape 10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grpSp>
        <p:nvGrpSpPr>
          <p:cNvPr id="121" name="Group 8"/>
          <p:cNvGrpSpPr/>
          <p:nvPr/>
        </p:nvGrpSpPr>
        <p:grpSpPr>
          <a:xfrm>
            <a:off x="0" y="0"/>
            <a:ext cx="12192001" cy="6858000"/>
            <a:chOff x="0" y="0"/>
            <a:chExt cx="12192001" cy="6858000"/>
          </a:xfrm>
        </p:grpSpPr>
        <p:sp>
          <p:nvSpPr>
            <p:cNvPr id="111" name="Rectangle 13"/>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12"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3" name="Oval 18"/>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4" name="Oval 19"/>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5" name="Oval 20"/>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6" name="Oval 21"/>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7" name="Rectangle 10"/>
            <p:cNvSpPr/>
            <p:nvPr/>
          </p:nvSpPr>
          <p:spPr>
            <a:xfrm>
              <a:off x="5713412" y="402164"/>
              <a:ext cx="6055253" cy="6053671"/>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18" name="Freeform 5"/>
            <p:cNvSpPr/>
            <p:nvPr/>
          </p:nvSpPr>
          <p:spPr>
            <a:xfrm rot="15922489">
              <a:off x="3140486" y="1826076"/>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19" name="Freeform 5"/>
            <p:cNvSpPr/>
            <p:nvPr/>
          </p:nvSpPr>
          <p:spPr>
            <a:xfrm rot="16200000">
              <a:off x="2229376" y="2801721"/>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22" name="Shape 122"/>
          <p:cNvSpPr txBox="1"/>
          <p:nvPr>
            <p:ph type="title"/>
          </p:nvPr>
        </p:nvSpPr>
        <p:spPr>
          <a:xfrm>
            <a:off x="1154954" y="1295400"/>
            <a:ext cx="2793159" cy="1600200"/>
          </a:xfrm>
          <a:prstGeom prst="rect">
            <a:avLst/>
          </a:prstGeom>
        </p:spPr>
        <p:txBody>
          <a:bodyPr anchor="b">
            <a:normAutofit fontScale="100000" lnSpcReduction="0"/>
          </a:bodyPr>
          <a:lstStyle>
            <a:lvl1pPr>
              <a:defRPr sz="2400"/>
            </a:lvl1pPr>
          </a:lstStyle>
          <a:p>
            <a:pPr/>
            <a:r>
              <a:t>Title Text</a:t>
            </a:r>
          </a:p>
        </p:txBody>
      </p:sp>
      <p:sp>
        <p:nvSpPr>
          <p:cNvPr id="123" name="Shape 123"/>
          <p:cNvSpPr txBox="1"/>
          <p:nvPr>
            <p:ph type="body" sz="half" idx="1"/>
          </p:nvPr>
        </p:nvSpPr>
        <p:spPr>
          <a:xfrm>
            <a:off x="5781145" y="1447800"/>
            <a:ext cx="5190068" cy="45720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24" name="Text Placeholder 3"/>
          <p:cNvSpPr/>
          <p:nvPr>
            <p:ph type="body" sz="quarter" idx="21"/>
          </p:nvPr>
        </p:nvSpPr>
        <p:spPr>
          <a:xfrm>
            <a:off x="1154954" y="3129279"/>
            <a:ext cx="2793159" cy="2895600"/>
          </a:xfrm>
          <a:prstGeom prst="rect">
            <a:avLst/>
          </a:prstGeom>
        </p:spPr>
        <p:txBody>
          <a:bodyPr/>
          <a:lstStyle/>
          <a:p>
            <a:pPr marL="0" indent="0">
              <a:buClrTx/>
              <a:buSzTx/>
              <a:buNone/>
              <a:defRPr sz="1400">
                <a:solidFill>
                  <a:srgbClr val="EF53A5"/>
                </a:solidFill>
              </a:defRPr>
            </a:pPr>
          </a:p>
        </p:txBody>
      </p:sp>
      <p:sp>
        <p:nvSpPr>
          <p:cNvPr id="125"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26" name="Shape 126"/>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43" name="Group 8"/>
          <p:cNvGrpSpPr/>
          <p:nvPr/>
        </p:nvGrpSpPr>
        <p:grpSpPr>
          <a:xfrm>
            <a:off x="0" y="0"/>
            <a:ext cx="12192001" cy="6858000"/>
            <a:chOff x="0" y="0"/>
            <a:chExt cx="12192001" cy="6858000"/>
          </a:xfrm>
        </p:grpSpPr>
        <p:sp>
          <p:nvSpPr>
            <p:cNvPr id="133" name="Rectangle 13"/>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4"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5" name="Oval 17"/>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6" name="Oval 18"/>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7" name="Oval 19"/>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8" name="Oval 20"/>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39" name="Rectangle 10"/>
            <p:cNvSpPr/>
            <p:nvPr/>
          </p:nvSpPr>
          <p:spPr>
            <a:xfrm>
              <a:off x="6172200" y="402164"/>
              <a:ext cx="5596465" cy="6053671"/>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40" name="Freeform 5"/>
            <p:cNvSpPr/>
            <p:nvPr/>
          </p:nvSpPr>
          <p:spPr>
            <a:xfrm rot="15922489">
              <a:off x="4203595" y="1826076"/>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41" name="Freeform 5"/>
            <p:cNvSpPr/>
            <p:nvPr/>
          </p:nvSpPr>
          <p:spPr>
            <a:xfrm rot="16200000">
              <a:off x="3295431" y="2801721"/>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44" name="Shape 144"/>
          <p:cNvSpPr txBox="1"/>
          <p:nvPr>
            <p:ph type="title"/>
          </p:nvPr>
        </p:nvSpPr>
        <p:spPr>
          <a:xfrm>
            <a:off x="1154954" y="1693333"/>
            <a:ext cx="3865135" cy="1735667"/>
          </a:xfrm>
          <a:prstGeom prst="rect">
            <a:avLst/>
          </a:prstGeom>
        </p:spPr>
        <p:txBody>
          <a:bodyPr anchor="b">
            <a:normAutofit fontScale="100000" lnSpcReduction="0"/>
          </a:bodyPr>
          <a:lstStyle/>
          <a:p>
            <a:pPr/>
            <a:r>
              <a:t>Title Text</a:t>
            </a:r>
          </a:p>
        </p:txBody>
      </p:sp>
      <p:sp>
        <p:nvSpPr>
          <p:cNvPr id="145" name="Picture Placeholder 2"/>
          <p:cNvSpPr/>
          <p:nvPr>
            <p:ph type="pic" sz="quarter" idx="21"/>
          </p:nvPr>
        </p:nvSpPr>
        <p:spPr>
          <a:xfrm>
            <a:off x="6547870" y="1143000"/>
            <a:ext cx="3227194" cy="4572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46" name="Shape 146"/>
          <p:cNvSpPr txBox="1"/>
          <p:nvPr>
            <p:ph type="body" sz="quarter" idx="1"/>
          </p:nvPr>
        </p:nvSpPr>
        <p:spPr>
          <a:xfrm>
            <a:off x="1154954" y="3657600"/>
            <a:ext cx="3859213" cy="1371600"/>
          </a:xfrm>
          <a:prstGeom prst="rect">
            <a:avLst/>
          </a:prstGeom>
        </p:spPr>
        <p:txBody>
          <a:bodyPr/>
          <a:lstStyle>
            <a:lvl1pPr marL="0" indent="0">
              <a:buClrTx/>
              <a:buSzTx/>
              <a:buNone/>
              <a:defRPr sz="1400">
                <a:solidFill>
                  <a:srgbClr val="EF53A5"/>
                </a:solidFill>
              </a:defRPr>
            </a:lvl1pPr>
            <a:lvl2pPr marL="0" indent="457200">
              <a:buClrTx/>
              <a:buSzTx/>
              <a:buNone/>
              <a:defRPr sz="1400">
                <a:solidFill>
                  <a:srgbClr val="EF53A5"/>
                </a:solidFill>
              </a:defRPr>
            </a:lvl2pPr>
            <a:lvl3pPr marL="0" indent="914400">
              <a:buClrTx/>
              <a:buSzTx/>
              <a:buNone/>
              <a:defRPr sz="1400">
                <a:solidFill>
                  <a:srgbClr val="EF53A5"/>
                </a:solidFill>
              </a:defRPr>
            </a:lvl3pPr>
            <a:lvl4pPr marL="0" indent="1371600">
              <a:buClrTx/>
              <a:buSzTx/>
              <a:buNone/>
              <a:defRPr sz="1400">
                <a:solidFill>
                  <a:srgbClr val="EF53A5"/>
                </a:solidFill>
              </a:defRPr>
            </a:lvl4pPr>
            <a:lvl5pPr marL="0" indent="1828800">
              <a:buClrTx/>
              <a:buSzTx/>
              <a:buNone/>
              <a:defRPr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47"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48" name="Shape 148"/>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noramic Picture with Caption">
    <p:spTree>
      <p:nvGrpSpPr>
        <p:cNvPr id="1" name=""/>
        <p:cNvGrpSpPr/>
        <p:nvPr/>
      </p:nvGrpSpPr>
      <p:grpSpPr>
        <a:xfrm>
          <a:off x="0" y="0"/>
          <a:ext cx="0" cy="0"/>
          <a:chOff x="0" y="0"/>
          <a:chExt cx="0" cy="0"/>
        </a:xfrm>
      </p:grpSpPr>
      <p:grpSp>
        <p:nvGrpSpPr>
          <p:cNvPr id="164" name="Group 7"/>
          <p:cNvGrpSpPr/>
          <p:nvPr/>
        </p:nvGrpSpPr>
        <p:grpSpPr>
          <a:xfrm>
            <a:off x="0" y="0"/>
            <a:ext cx="12192001" cy="6858000"/>
            <a:chOff x="0" y="0"/>
            <a:chExt cx="12192001" cy="6858000"/>
          </a:xfrm>
        </p:grpSpPr>
        <p:sp>
          <p:nvSpPr>
            <p:cNvPr id="155" name="Rectangle 6"/>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56" name="Oval 12"/>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7" name="Oval 14"/>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8" name="Oval 17"/>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9" name="Oval 15"/>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0" name="Oval 16"/>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6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6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65"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grpSp>
        <p:nvGrpSpPr>
          <p:cNvPr id="175" name="Group 8"/>
          <p:cNvGrpSpPr/>
          <p:nvPr/>
        </p:nvGrpSpPr>
        <p:grpSpPr>
          <a:xfrm>
            <a:off x="0" y="0"/>
            <a:ext cx="12192001" cy="6858000"/>
            <a:chOff x="0" y="0"/>
            <a:chExt cx="12192001" cy="6858000"/>
          </a:xfrm>
        </p:grpSpPr>
        <p:sp>
          <p:nvSpPr>
            <p:cNvPr id="166" name="Rectangle 12"/>
            <p:cNvSpPr/>
            <p:nvPr/>
          </p:nvSpPr>
          <p:spPr>
            <a:xfrm>
              <a:off x="0" y="0"/>
              <a:ext cx="12192000" cy="6858000"/>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67" name="Oval 16"/>
            <p:cNvSpPr/>
            <p:nvPr/>
          </p:nvSpPr>
          <p:spPr>
            <a:xfrm>
              <a:off x="-1" y="2667000"/>
              <a:ext cx="4191001"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8" name="Oval 17"/>
            <p:cNvSpPr/>
            <p:nvPr/>
          </p:nvSpPr>
          <p:spPr>
            <a:xfrm>
              <a:off x="-1" y="2895600"/>
              <a:ext cx="2362201"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9" name="Oval 18"/>
            <p:cNvSpPr/>
            <p:nvPr/>
          </p:nvSpPr>
          <p:spPr>
            <a:xfrm>
              <a:off x="8609011" y="5867400"/>
              <a:ext cx="990601"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70" name="Oval 19"/>
            <p:cNvSpPr/>
            <p:nvPr/>
          </p:nvSpPr>
          <p:spPr>
            <a:xfrm>
              <a:off x="8609011" y="1676400"/>
              <a:ext cx="2819401"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71" name="Oval 20"/>
            <p:cNvSpPr/>
            <p:nvPr/>
          </p:nvSpPr>
          <p:spPr>
            <a:xfrm>
              <a:off x="7999411" y="8463"/>
              <a:ext cx="1600201" cy="1600201"/>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72" name="Freeform 5"/>
            <p:cNvSpPr/>
            <p:nvPr/>
          </p:nvSpPr>
          <p:spPr>
            <a:xfrm rot="10371525">
              <a:off x="263766" y="4438251"/>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pPr/>
            </a:p>
          </p:txBody>
        </p:sp>
        <p:sp>
          <p:nvSpPr>
            <p:cNvPr id="173" name="Freeform 5"/>
            <p:cNvSpPr/>
            <p:nvPr/>
          </p:nvSpPr>
          <p:spPr>
            <a:xfrm rot="10800000">
              <a:off x="459506" y="321129"/>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4"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76" name="Shape 176"/>
          <p:cNvSpPr txBox="1"/>
          <p:nvPr>
            <p:ph type="title"/>
          </p:nvPr>
        </p:nvSpPr>
        <p:spPr>
          <a:xfrm>
            <a:off x="1154954" y="4969926"/>
            <a:ext cx="8825659" cy="566739"/>
          </a:xfrm>
          <a:prstGeom prst="rect">
            <a:avLst/>
          </a:prstGeom>
        </p:spPr>
        <p:txBody>
          <a:bodyPr anchor="b">
            <a:normAutofit fontScale="100000" lnSpcReduction="0"/>
          </a:bodyPr>
          <a:lstStyle>
            <a:lvl1pPr>
              <a:defRPr sz="2400"/>
            </a:lvl1pPr>
          </a:lstStyle>
          <a:p>
            <a:pPr/>
            <a:r>
              <a:t>Title Text</a:t>
            </a:r>
          </a:p>
        </p:txBody>
      </p:sp>
      <p:sp>
        <p:nvSpPr>
          <p:cNvPr id="177" name="Picture Placeholder 2"/>
          <p:cNvSpPr/>
          <p:nvPr>
            <p:ph type="pic" sz="half" idx="21"/>
          </p:nvPr>
        </p:nvSpPr>
        <p:spPr>
          <a:xfrm>
            <a:off x="1154954" y="685800"/>
            <a:ext cx="8825659" cy="3429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78" name="Shape 178"/>
          <p:cNvSpPr txBox="1"/>
          <p:nvPr>
            <p:ph type="body" sz="quarter" idx="1"/>
          </p:nvPr>
        </p:nvSpPr>
        <p:spPr>
          <a:xfrm>
            <a:off x="1154954" y="5536665"/>
            <a:ext cx="8825659" cy="493713"/>
          </a:xfrm>
          <a:prstGeom prst="rect">
            <a:avLst/>
          </a:prstGeom>
        </p:spPr>
        <p:txBody>
          <a:bodyPr/>
          <a:lstStyle>
            <a:lvl1pPr marL="0" indent="0">
              <a:buClrTx/>
              <a:buSzTx/>
              <a:buNone/>
              <a:defRPr sz="1200">
                <a:solidFill>
                  <a:srgbClr val="EF53A5"/>
                </a:solidFill>
              </a:defRPr>
            </a:lvl1pPr>
            <a:lvl2pPr marL="0" indent="457200">
              <a:buClrTx/>
              <a:buSzTx/>
              <a:buNone/>
              <a:defRPr sz="1200">
                <a:solidFill>
                  <a:srgbClr val="EF53A5"/>
                </a:solidFill>
              </a:defRPr>
            </a:lvl2pPr>
            <a:lvl3pPr marL="0" indent="914400">
              <a:buClrTx/>
              <a:buSzTx/>
              <a:buNone/>
              <a:defRPr sz="1200">
                <a:solidFill>
                  <a:srgbClr val="EF53A5"/>
                </a:solidFill>
              </a:defRPr>
            </a:lvl3pPr>
            <a:lvl4pPr marL="0" indent="1371600">
              <a:buClrTx/>
              <a:buSzTx/>
              <a:buNone/>
              <a:defRPr sz="1200">
                <a:solidFill>
                  <a:srgbClr val="EF53A5"/>
                </a:solidFill>
              </a:defRPr>
            </a:lvl4pPr>
            <a:lvl5pPr marL="0" indent="1828800">
              <a:buClrTx/>
              <a:buSzTx/>
              <a:buNone/>
              <a:defRPr sz="12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Rectangle 15"/>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80" name="Shape 18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 name="Shape 3"/>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Shape 4"/>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txBox="1"/>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mn-lt"/>
          <a:ea typeface="+mn-ea"/>
          <a:cs typeface="+mn-cs"/>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solidFill>
            <a:srgbClr val="404040"/>
          </a:solidFill>
          <a:uFillTx/>
          <a:latin typeface="+mn-lt"/>
          <a:ea typeface="+mn-ea"/>
          <a:cs typeface="+mn-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geeksforgeeks.org/supervised-unsupervised-learning/"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MATLAB" TargetMode="External"/><Relationship Id="rId3" Type="http://schemas.openxmlformats.org/officeDocument/2006/relationships/hyperlink" Target="https://www.google.com/search?sxsrf=ALeKk00962qJiISpsGOBy-V2LJucXIKhAw:1615978401450&amp;q=matlab+stable+release&amp;sa=X&amp;ved=2ahUKEwjx4tTUlLfvAhVPyzgGHdEoAoQQ6BMoADAlegQIMRAC" TargetMode="External"/><Relationship Id="rId4" Type="http://schemas.openxmlformats.org/officeDocument/2006/relationships/hyperlink" Target="https://www.google.com/search?sxsrf=ALeKk00962qJiISpsGOBy-V2LJucXIKhAw:1615978401450&amp;q=September+17,+2020&amp;stick=H4sIAAAAAAAAAONgVhLQL9E3Sjc3Nzcsy0szySlJXsQqFJxaUJKam5RapGBorqNgZGBkAABEDX_3KQAAAA&amp;sa=X&amp;ved=2ahUKEwjx4tTUlLfvAhVPyzgGHdEoAoQQmxMoATAlegQIMRAD" TargetMode="External"/><Relationship Id="rId5" Type="http://schemas.openxmlformats.org/officeDocument/2006/relationships/hyperlink" Target="https://www.google.com/search?sxsrf=ALeKk00962qJiISpsGOBy-V2LJucXIKhAw:1615978401450&amp;q=matlab+developer&amp;sa=X&amp;ved=2ahUKEwjx4tTUlLfvAhVPyzgGHdEoAoQQ6BMoADAmegQIMxAC" TargetMode="External"/><Relationship Id="rId6" Type="http://schemas.openxmlformats.org/officeDocument/2006/relationships/hyperlink" Target="https://www.google.com/search?sxsrf=ALeKk00962qJiISpsGOBy-V2LJucXIKhAw:1615978401450&amp;q=MathWorks&amp;stick=H4sIAAAAAAAAAONgVuLUz9U3MCq0LEtaxMrpm1iSEZ5flF0MAKqDNvUZAAAA&amp;sa=X&amp;ved=2ahUKEwjx4tTUlLfvAhVPyzgGHdEoAoQQmxMoATAmegQIMxAD" TargetMode="External"/><Relationship Id="rId7" Type="http://schemas.openxmlformats.org/officeDocument/2006/relationships/hyperlink" Target="https://www.google.com/search?sxsrf=ALeKk00962qJiISpsGOBy-V2LJucXIKhAw:1615978401450&amp;q=matlab+typing+discipline&amp;sa=X&amp;ved=2ahUKEwjx4tTUlLfvAhVPyzgGHdEoAoQQ6BMoADAnegQIORAC" TargetMode="External"/><Relationship Id="rId8" Type="http://schemas.openxmlformats.org/officeDocument/2006/relationships/hyperlink" Target="https://www.google.com/search?sxsrf=ALeKk00962qJiISpsGOBy-V2LJucXIKhAw:1615978401450&amp;q=matlab+first+appeared&amp;sa=X&amp;ved=2ahUKEwjx4tTUlLfvAhVPyzgGHdEoAoQQ6BMoADAoegQINBAC" TargetMode="External"/><Relationship Id="rId9" Type="http://schemas.openxmlformats.org/officeDocument/2006/relationships/hyperlink" Target="https://www.google.com/search?sxsrf=ALeKk00962qJiISpsGOBy-V2LJucXIKhAw:1615978401450&amp;q=matlab+designed+by&amp;stick=H4sIAAAAAAAAAOPgE-LQz9U3MDWOr9AyyCi30k_Oz8lJTS7JzM_TLyjKTy9KzM3NzEuPz0nMSy9NTE8ttkpJLc5Mz0tNUUiqXMQqlJtYkpOYpIAkCABRyJhHUwAAAA&amp;sa=X&amp;ved=2ahUKEwjx4tTUlLfvAhVPyzgGHdEoAoQQ6BMoADApegQINRAC" TargetMode="External"/><Relationship Id="rId10" Type="http://schemas.openxmlformats.org/officeDocument/2006/relationships/hyperlink" Target="https://www.google.com/search?sxsrf=ALeKk00962qJiISpsGOBy-V2LJucXIKhAw:1615978401450&amp;q=Cleve+Moler&amp;stick=H4sIAAAAAAAAAOPgE-LQz9U3MDWOr1DiBLGMCi3LDbQMMsqt9JPzc3JSk0sy8_P0C4ry04sSc3Mz89LjcxLz0ksT01OLrVJSizPT81JTFJIqF7FyO-eklqUq-ObnpBbtYGUEAEL7M5xaAAAA&amp;sa=X&amp;ved=2ahUKEwjx4tTUlLfvAhVPyzgGHdEoAoQQmxMoATApegQINRAD" TargetMode="External"/><Relationship Id="rId11" Type="http://schemas.openxmlformats.org/officeDocument/2006/relationships/hyperlink" Target="https://www.google.com/search?sxsrf=ALeKk00962qJiISpsGOBy-V2LJucXIKhAw:1615978401450&amp;q=matlab+paradigm&amp;sa=X&amp;ved=2ahUKEwjx4tTUlLfvAhVPyzgGHdEoAoQQ6BMoADAqegQINxAC" TargetMode="External"/><Relationship Id="rId12" Type="http://schemas.openxmlformats.org/officeDocument/2006/relationships/hyperlink" Target="https://www.google.com/search?sxsrf=ALeKk00962qJiISpsGOBy-V2LJucXIKhAw:1615978401450&amp;q=imperative&amp;stick=H4sIAAAAAAAAAONgVuLSz9U3ME4vNEqrWsTKlZlbkFqUWJJZlgoAU7KRQBsAAAA&amp;sa=X&amp;ved=2ahUKEwjx4tTUlLfvAhVPyzgGHdEoAoQQmxMoATAqegQINxAD" TargetMode="External"/><Relationship Id="rId13" Type="http://schemas.openxmlformats.org/officeDocument/2006/relationships/hyperlink" Target="https://www.google.com/search?sxsrf=ALeKk00962qJiISpsGOBy-V2LJucXIKhAw:1615978401450&amp;q=procedural&amp;stick=H4sIAAAAAAAAAONgVuLQz9U3MK1MMV3EylVQlJ-cmlJalJgDALjP2iIZAAAA&amp;sa=X&amp;ved=2ahUKEwjx4tTUlLfvAhVPyzgGHdEoAoQQmxMoAjAqegQINxAE" TargetMode="External"/><Relationship Id="rId14" Type="http://schemas.openxmlformats.org/officeDocument/2006/relationships/hyperlink" Target="https://www.google.com/search?sxsrf=ALeKk00962qJiISpsGOBy-V2LJucXIKhAw:1615978401450&amp;q=array&amp;stick=H4sIAAAAAAAAAONgVuLUz9U3MM41MypZxMqaWFSUWAkAsnS2ThUAAAA&amp;sa=X&amp;ved=2ahUKEwjx4tTUlLfvAhVPyzgGHdEoAoQQmxMoAzAqegQINxAF" TargetMode="External"/><Relationship Id="rId1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ctangle 1"/>
          <p:cNvSpPr txBox="1"/>
          <p:nvPr/>
        </p:nvSpPr>
        <p:spPr>
          <a:xfrm>
            <a:off x="3557536" y="2471581"/>
            <a:ext cx="7990920" cy="4543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914400">
              <a:defRPr sz="2000">
                <a:solidFill>
                  <a:srgbClr val="7030A0"/>
                </a:solidFill>
                <a:latin typeface="Times New Roman"/>
                <a:ea typeface="Times New Roman"/>
                <a:cs typeface="Times New Roman"/>
                <a:sym typeface="Times New Roman"/>
              </a:defRPr>
            </a:pPr>
          </a:p>
          <a:p>
            <a:pPr>
              <a:spcBef>
                <a:spcPts val="1000"/>
              </a:spcBef>
              <a:defRPr sz="2400">
                <a:solidFill>
                  <a:schemeClr val="accent1"/>
                </a:solidFill>
              </a:defRPr>
            </a:pPr>
            <a:r>
              <a:rPr sz="3400">
                <a:solidFill>
                  <a:srgbClr val="FFFFFF"/>
                </a:solidFill>
                <a:latin typeface="Times New Roman"/>
                <a:ea typeface="Times New Roman"/>
                <a:cs typeface="Times New Roman"/>
                <a:sym typeface="Times New Roman"/>
              </a:rPr>
              <a:t>WIRELESS CONNECTIVITY ISSUES</a:t>
            </a:r>
            <a:r>
              <a:rPr sz="3400"/>
              <a:t>    </a:t>
            </a:r>
            <a:r>
              <a:t> </a:t>
            </a:r>
            <a:r>
              <a:rPr sz="1800"/>
              <a:t>            </a:t>
            </a:r>
            <a:endParaRPr sz="1900">
              <a:solidFill>
                <a:srgbClr val="150A1F"/>
              </a:solidFill>
            </a:endParaRPr>
          </a:p>
          <a:p>
            <a:pPr defTabSz="914400">
              <a:defRPr sz="1600">
                <a:solidFill>
                  <a:srgbClr val="FFFFFF"/>
                </a:solidFill>
                <a:latin typeface="Times New Roman"/>
                <a:ea typeface="Times New Roman"/>
                <a:cs typeface="Times New Roman"/>
                <a:sym typeface="Times New Roman"/>
              </a:defRPr>
            </a:pPr>
            <a:r>
              <a:t>                                                                                                                                 </a:t>
            </a:r>
            <a:endParaRPr>
              <a:latin typeface="Trebuchet MS"/>
              <a:ea typeface="Trebuchet MS"/>
              <a:cs typeface="Trebuchet MS"/>
              <a:sym typeface="Trebuchet MS"/>
            </a:endParaRPr>
          </a:p>
          <a:p>
            <a:pPr algn="r" defTabSz="914400">
              <a:defRPr sz="2000">
                <a:solidFill>
                  <a:srgbClr val="00B050"/>
                </a:solidFill>
                <a:latin typeface="Times New Roman"/>
                <a:ea typeface="Times New Roman"/>
                <a:cs typeface="Times New Roman"/>
                <a:sym typeface="Times New Roman"/>
              </a:defRPr>
            </a:pPr>
            <a:r>
              <a:rPr>
                <a:solidFill>
                  <a:srgbClr val="FFFFFF"/>
                </a:solidFill>
              </a:rPr>
              <a:t>Project Guide :</a:t>
            </a:r>
            <a:endParaRPr>
              <a:latin typeface="Trebuchet MS"/>
              <a:ea typeface="Trebuchet MS"/>
              <a:cs typeface="Trebuchet MS"/>
              <a:sym typeface="Trebuchet MS"/>
            </a:endParaRPr>
          </a:p>
          <a:p>
            <a:pPr algn="r" defTabSz="914400">
              <a:defRPr sz="2000">
                <a:solidFill>
                  <a:srgbClr val="FFFFFF"/>
                </a:solidFill>
                <a:latin typeface="Times New Roman"/>
                <a:ea typeface="Times New Roman"/>
                <a:cs typeface="Times New Roman"/>
                <a:sym typeface="Times New Roman"/>
              </a:defRPr>
            </a:pPr>
            <a:r>
              <a:rPr>
                <a:latin typeface="Trebuchet MS"/>
                <a:ea typeface="Trebuchet MS"/>
                <a:cs typeface="Trebuchet MS"/>
                <a:sym typeface="Trebuchet MS"/>
              </a:rPr>
              <a:t>DR</a:t>
            </a:r>
            <a:r>
              <a:t>. M Sesha Shayee, </a:t>
            </a:r>
          </a:p>
          <a:p>
            <a:pPr algn="r" defTabSz="914400">
              <a:defRPr sz="2000">
                <a:solidFill>
                  <a:srgbClr val="FFFFFF"/>
                </a:solidFill>
                <a:latin typeface="Times New Roman"/>
                <a:ea typeface="Times New Roman"/>
                <a:cs typeface="Times New Roman"/>
                <a:sym typeface="Times New Roman"/>
              </a:defRPr>
            </a:pPr>
            <a:r>
              <a:t>Asst. Prof.</a:t>
            </a:r>
          </a:p>
          <a:p>
            <a:pPr algn="r" defTabSz="914400">
              <a:defRPr sz="2000">
                <a:latin typeface="Times New Roman"/>
                <a:ea typeface="Times New Roman"/>
                <a:cs typeface="Times New Roman"/>
                <a:sym typeface="Times New Roman"/>
              </a:defRPr>
            </a:pPr>
          </a:p>
          <a:p>
            <a:pPr algn="r" defTabSz="914400">
              <a:defRPr sz="2000">
                <a:latin typeface="Times New Roman"/>
                <a:ea typeface="Times New Roman"/>
                <a:cs typeface="Times New Roman"/>
                <a:sym typeface="Times New Roman"/>
              </a:defRPr>
            </a:pPr>
            <a:r>
              <a:rPr>
                <a:solidFill>
                  <a:srgbClr val="FFFFFF"/>
                </a:solidFill>
              </a:rPr>
              <a:t>By,</a:t>
            </a:r>
            <a:endParaRPr>
              <a:solidFill>
                <a:srgbClr val="00B050"/>
              </a:solidFill>
            </a:endParaRPr>
          </a:p>
          <a:p>
            <a:pPr defTabSz="914400">
              <a:defRPr sz="1400">
                <a:solidFill>
                  <a:srgbClr val="00B050"/>
                </a:solidFill>
                <a:latin typeface="Times New Roman"/>
                <a:ea typeface="Times New Roman"/>
                <a:cs typeface="Times New Roman"/>
                <a:sym typeface="Times New Roman"/>
              </a:defRPr>
            </a:pPr>
          </a:p>
          <a:p>
            <a:pPr defTabSz="914400">
              <a:defRPr>
                <a:solidFill>
                  <a:srgbClr val="00B050"/>
                </a:solidFill>
                <a:latin typeface="Times New Roman"/>
                <a:ea typeface="Times New Roman"/>
                <a:cs typeface="Times New Roman"/>
                <a:sym typeface="Times New Roman"/>
              </a:defRPr>
            </a:pPr>
            <a:r>
              <a:t>                                                                                                            </a:t>
            </a:r>
            <a:r>
              <a:rPr>
                <a:solidFill>
                  <a:srgbClr val="FFFFFF"/>
                </a:solidFill>
              </a:rPr>
              <a:t>GDVS SANDEEP </a:t>
            </a:r>
            <a:endParaRPr>
              <a:solidFill>
                <a:srgbClr val="FFFFFF"/>
              </a:solidFill>
            </a:endParaRPr>
          </a:p>
          <a:p>
            <a:pPr algn="r" defTabSz="914400">
              <a:defRPr>
                <a:solidFill>
                  <a:srgbClr val="FFFFFF"/>
                </a:solidFill>
                <a:latin typeface="Times New Roman"/>
                <a:ea typeface="Times New Roman"/>
                <a:cs typeface="Times New Roman"/>
                <a:sym typeface="Times New Roman"/>
              </a:defRPr>
            </a:pPr>
            <a:r>
              <a:t>121812501026,</a:t>
            </a:r>
          </a:p>
          <a:p>
            <a:pPr algn="r" defTabSz="914400">
              <a:defRPr>
                <a:solidFill>
                  <a:srgbClr val="FFFFFF"/>
                </a:solidFill>
                <a:latin typeface="Times New Roman"/>
                <a:ea typeface="Times New Roman"/>
                <a:cs typeface="Times New Roman"/>
                <a:sym typeface="Times New Roman"/>
              </a:defRPr>
            </a:pPr>
            <a:r>
              <a:t>3/3 BCA.</a:t>
            </a:r>
            <a:endParaRPr>
              <a:solidFill>
                <a:srgbClr val="00B050"/>
              </a:solidFill>
            </a:endParaRPr>
          </a:p>
          <a:p>
            <a:pPr defTabSz="914400">
              <a:defRPr>
                <a:solidFill>
                  <a:srgbClr val="00B050"/>
                </a:solidFill>
                <a:latin typeface="Times New Roman"/>
                <a:ea typeface="Times New Roman"/>
                <a:cs typeface="Times New Roman"/>
                <a:sym typeface="Times New Roman"/>
              </a:defRPr>
            </a:pPr>
            <a:endParaRPr>
              <a:latin typeface="Trebuchet MS"/>
              <a:ea typeface="Trebuchet MS"/>
              <a:cs typeface="Trebuchet MS"/>
              <a:sym typeface="Trebuchet MS"/>
            </a:endParaRPr>
          </a:p>
          <a:p>
            <a:pPr defTabSz="914400">
              <a:defRPr>
                <a:solidFill>
                  <a:srgbClr val="00B050"/>
                </a:solidFill>
                <a:latin typeface="Times New Roman"/>
                <a:ea typeface="Times New Roman"/>
                <a:cs typeface="Times New Roman"/>
                <a:sym typeface="Times New Roman"/>
              </a:defRPr>
            </a:pPr>
          </a:p>
          <a:p>
            <a:pPr algn="r" defTabSz="914400">
              <a:defRPr>
                <a:solidFill>
                  <a:srgbClr val="00B050"/>
                </a:solidFill>
                <a:latin typeface="Times New Roman"/>
                <a:ea typeface="Times New Roman"/>
                <a:cs typeface="Times New Roman"/>
                <a:sym typeface="Times New Roman"/>
              </a:defRPr>
            </a:pPr>
            <a:r>
              <a:t>                                               </a:t>
            </a:r>
          </a:p>
        </p:txBody>
      </p:sp>
      <p:pic>
        <p:nvPicPr>
          <p:cNvPr id="310" name="GITAM-University-Research-Fellowship.png"/>
          <p:cNvPicPr>
            <a:picLocks noChangeAspect="1"/>
          </p:cNvPicPr>
          <p:nvPr/>
        </p:nvPicPr>
        <p:blipFill>
          <a:blip r:embed="rId2">
            <a:extLst/>
          </a:blip>
          <a:stretch>
            <a:fillRect/>
          </a:stretch>
        </p:blipFill>
        <p:spPr>
          <a:xfrm>
            <a:off x="490465" y="444643"/>
            <a:ext cx="4150819" cy="2199709"/>
          </a:xfrm>
          <a:prstGeom prst="rect">
            <a:avLst/>
          </a:prstGeom>
          <a:ln w="25400">
            <a:solidFill>
              <a:srgbClr val="DDDDDD"/>
            </a:solidFill>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ctangle 4"/>
          <p:cNvSpPr txBox="1"/>
          <p:nvPr/>
        </p:nvSpPr>
        <p:spPr>
          <a:xfrm>
            <a:off x="158291" y="2740321"/>
            <a:ext cx="10424161" cy="2907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spcBef>
                <a:spcPts val="1200"/>
              </a:spcBef>
              <a:defRPr>
                <a:solidFill>
                  <a:srgbClr val="1C1E29"/>
                </a:solidFill>
                <a:latin typeface="Times New Roman"/>
                <a:ea typeface="Times New Roman"/>
                <a:cs typeface="Times New Roman"/>
                <a:sym typeface="Times New Roman"/>
              </a:defRPr>
            </a:lvl1pPr>
          </a:lstStyle>
          <a:p>
            <a:pPr/>
            <a:r>
              <a:t>The open-source grouping programming accessible here actualize the most regularly utilized bunching strategies for quality articulation information investigation. Bunching strategies can be utilized in a few different ways. Group 3.0 gives a Graphical User Interface to access to the bunching schedules. It is accessible for Windows, Mac OS X, and Linux/Unix. Python clients can get to the grouping schedules by utilizing Pycluster, which is an augmentation module to Python. Individuals that need to utilize the grouping calculations in their very own C, C++, or Fortran projects can download the source code of the C Clustering Library. </a:t>
            </a:r>
            <a:endParaRPr>
              <a:solidFill>
                <a:srgbClr val="000000"/>
              </a:solidFill>
              <a:latin typeface="Times Roman"/>
              <a:ea typeface="Times Roman"/>
              <a:cs typeface="Times Roman"/>
              <a:sym typeface="Times Roman"/>
            </a:endParaRPr>
          </a:p>
        </p:txBody>
      </p:sp>
      <p:sp>
        <p:nvSpPr>
          <p:cNvPr id="339" name="Title 3"/>
          <p:cNvSpPr txBox="1"/>
          <p:nvPr>
            <p:ph type="title" idx="4294967295"/>
          </p:nvPr>
        </p:nvSpPr>
        <p:spPr>
          <a:xfrm>
            <a:off x="661983" y="949620"/>
            <a:ext cx="8761414" cy="706965"/>
          </a:xfrm>
          <a:prstGeom prst="rect">
            <a:avLst/>
          </a:prstGeom>
        </p:spPr>
        <p:txBody>
          <a:bodyPr>
            <a:normAutofit fontScale="100000" lnSpcReduction="0"/>
          </a:bodyPr>
          <a:lstStyle/>
          <a:p>
            <a:pPr/>
            <a:r>
              <a:t>CLUSTERING: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itle 3"/>
          <p:cNvSpPr txBox="1"/>
          <p:nvPr>
            <p:ph type="title" idx="4294967295"/>
          </p:nvPr>
        </p:nvSpPr>
        <p:spPr>
          <a:xfrm>
            <a:off x="710078" y="913549"/>
            <a:ext cx="8761414" cy="706965"/>
          </a:xfrm>
          <a:prstGeom prst="rect">
            <a:avLst/>
          </a:prstGeom>
        </p:spPr>
        <p:txBody>
          <a:bodyPr>
            <a:normAutofit fontScale="100000" lnSpcReduction="0"/>
          </a:bodyPr>
          <a:lstStyle/>
          <a:p>
            <a:pPr/>
            <a:r>
              <a:t>Introduction to Clustering:</a:t>
            </a:r>
          </a:p>
        </p:txBody>
      </p:sp>
      <p:sp>
        <p:nvSpPr>
          <p:cNvPr id="342" name="Shape 342"/>
          <p:cNvSpPr txBox="1"/>
          <p:nvPr/>
        </p:nvSpPr>
        <p:spPr>
          <a:xfrm>
            <a:off x="-2898" y="2416805"/>
            <a:ext cx="12163126" cy="4759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50000"/>
              </a:lnSpc>
              <a:spcBef>
                <a:spcPts val="600"/>
              </a:spcBef>
              <a:defRPr>
                <a:uFill>
                  <a:solidFill>
                    <a:srgbClr val="000000"/>
                  </a:solidFill>
                </a:uFill>
                <a:latin typeface="Arial"/>
                <a:ea typeface="Arial"/>
                <a:cs typeface="Arial"/>
                <a:sym typeface="Arial"/>
              </a:defRPr>
            </a:pPr>
            <a:r>
              <a:t>It is basically a type of </a:t>
            </a:r>
            <a:r>
              <a:rPr>
                <a:solidFill>
                  <a:srgbClr val="EC4E20"/>
                </a:solidFill>
                <a:uFill>
                  <a:solidFill>
                    <a:srgbClr val="EC4E20"/>
                  </a:solidFill>
                </a:uFill>
                <a:hlinkClick r:id="rId2" invalidUrl="" action="" tgtFrame="" tooltip="" history="1" highlightClick="0" endSnd="0"/>
              </a:rPr>
              <a:t>unsupervised learning method</a:t>
            </a:r>
            <a:r>
              <a:t> . An unsupervised learning method is a method in which we draw references from datasets consisting of input data without labeled responses. Generally, it is used as a process to find meaningful structure, explanatory underlying processes, generative features, and groupings inherent in a set of examples.</a:t>
            </a:r>
            <a:br/>
            <a:r>
              <a:rPr b="1"/>
              <a:t>Clustering</a:t>
            </a:r>
            <a: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a:latin typeface="sans-serif"/>
              <a:ea typeface="sans-serif"/>
              <a:cs typeface="sans-serif"/>
              <a:sym typeface="sans-serif"/>
            </a:endParaRPr>
          </a:p>
          <a:p>
            <a:pPr defTabSz="266700">
              <a:lnSpc>
                <a:spcPct val="150000"/>
              </a:lnSpc>
              <a:spcBef>
                <a:spcPts val="600"/>
              </a:spcBef>
              <a:defRPr>
                <a:uFill>
                  <a:solidFill>
                    <a:srgbClr val="000000"/>
                  </a:solidFill>
                </a:uFill>
                <a:latin typeface="sans-serif"/>
                <a:ea typeface="sans-serif"/>
                <a:cs typeface="sans-serif"/>
                <a:sym typeface="sans-serif"/>
              </a:defRPr>
            </a:pPr>
          </a:p>
          <a:p>
            <a:pPr defTabSz="266700">
              <a:lnSpc>
                <a:spcPct val="150000"/>
              </a:lnSpc>
              <a:defRPr>
                <a:uFill>
                  <a:solidFill>
                    <a:srgbClr val="000000"/>
                  </a:solidFill>
                </a:uFill>
                <a:latin typeface="Calibri"/>
                <a:ea typeface="Calibri"/>
                <a:cs typeface="Calibri"/>
                <a:sym typeface="Calibri"/>
              </a:defRPr>
            </a:pPr>
            <a:r>
              <a:t>WHY CLUSTERING?</a:t>
            </a:r>
          </a:p>
          <a:p>
            <a:pPr defTabSz="266700">
              <a:lnSpc>
                <a:spcPct val="150000"/>
              </a:lnSpc>
              <a:defRPr>
                <a:uFill>
                  <a:solidFill>
                    <a:srgbClr val="000000"/>
                  </a:solidFill>
                </a:u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3"/>
          <p:cNvSpPr txBox="1"/>
          <p:nvPr>
            <p:ph type="title" idx="4294967295"/>
          </p:nvPr>
        </p:nvSpPr>
        <p:spPr>
          <a:xfrm>
            <a:off x="1154953" y="973667"/>
            <a:ext cx="8761415" cy="706966"/>
          </a:xfrm>
          <a:prstGeom prst="rect">
            <a:avLst/>
          </a:prstGeom>
        </p:spPr>
        <p:txBody>
          <a:bodyPr>
            <a:normAutofit fontScale="100000" lnSpcReduction="0"/>
          </a:bodyPr>
          <a:lstStyle/>
          <a:p>
            <a:pPr/>
            <a:r>
              <a:t>Why Clustering:</a:t>
            </a:r>
          </a:p>
        </p:txBody>
      </p:sp>
      <p:sp>
        <p:nvSpPr>
          <p:cNvPr id="345" name="Shape 345"/>
          <p:cNvSpPr txBox="1"/>
          <p:nvPr/>
        </p:nvSpPr>
        <p:spPr>
          <a:xfrm>
            <a:off x="-2898" y="2518253"/>
            <a:ext cx="12189134" cy="3611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266700">
              <a:lnSpc>
                <a:spcPct val="200000"/>
              </a:lnSpc>
              <a:defRPr>
                <a:uFill>
                  <a:solidFill>
                    <a:srgbClr val="000000"/>
                  </a:solidFill>
                </a:uFill>
                <a:latin typeface="Arial"/>
                <a:ea typeface="Arial"/>
                <a:cs typeface="Arial"/>
                <a:sym typeface="Arial"/>
              </a:defRPr>
            </a:lvl1pPr>
          </a:lstStyle>
          <a:p>
            <a:pPr/>
            <a:r>
              <a:t>Clustering is very much important as it determines the intrinsic grouping among the unlabeled data present. There are no criteria for a good clustering. It depends on the user, what is the criteria they may use which satisfy their need. For instance, we could be interested in finding representatives for homogeneous groups (data reduction), in finding “natural clusters” and describe their unknown properties (“natural” data types), in finding useful and suitable groupings (“useful” data classes) or in finding unusual data objects (outlier detection). This algorithm must make some assumptions which constitute the similarity of points and each assumption make different and equally valid clusters.</a:t>
            </a:r>
            <a:endParaRPr>
              <a:latin typeface="sans-serif"/>
              <a:ea typeface="sans-serif"/>
              <a:cs typeface="sans-serif"/>
              <a:sym typeface="sans-serif"/>
            </a:endParaR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IMG_256" descr="IMG_256"/>
          <p:cNvPicPr>
            <a:picLocks noChangeAspect="1"/>
          </p:cNvPicPr>
          <p:nvPr/>
        </p:nvPicPr>
        <p:blipFill>
          <a:blip r:embed="rId2">
            <a:extLst/>
          </a:blip>
          <a:stretch>
            <a:fillRect/>
          </a:stretch>
        </p:blipFill>
        <p:spPr>
          <a:xfrm>
            <a:off x="3714750" y="1047750"/>
            <a:ext cx="4762500" cy="4762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itle 1"/>
          <p:cNvSpPr txBox="1"/>
          <p:nvPr>
            <p:ph type="title" idx="4294967295"/>
          </p:nvPr>
        </p:nvSpPr>
        <p:spPr>
          <a:xfrm>
            <a:off x="758172" y="853431"/>
            <a:ext cx="8761415" cy="706965"/>
          </a:xfrm>
          <a:prstGeom prst="rect">
            <a:avLst/>
          </a:prstGeom>
        </p:spPr>
        <p:txBody>
          <a:bodyPr>
            <a:normAutofit fontScale="100000" lnSpcReduction="0"/>
          </a:bodyPr>
          <a:lstStyle/>
          <a:p>
            <a:pPr/>
            <a:r>
              <a:t>SOURCE CODE:</a:t>
            </a:r>
          </a:p>
        </p:txBody>
      </p:sp>
      <p:sp>
        <p:nvSpPr>
          <p:cNvPr id="350" name="Shape 350"/>
          <p:cNvSpPr txBox="1"/>
          <p:nvPr/>
        </p:nvSpPr>
        <p:spPr>
          <a:xfrm>
            <a:off x="706110" y="2264865"/>
            <a:ext cx="3056940" cy="4660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function LEACH()</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n=200;</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%Initial Energy </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Eo=0.1;</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xm=100;</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ym=100;</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%x and y Coordinates of the Sink</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sink.x=1.5*xm;</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sink.y=0.5*ym;</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%Optimal Election Probability of a node</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%to become cluster head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p=0.2;</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%Eelec=Etx=Erx</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ETX=50*0.000000001;</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ERX=50*0.000000001;</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%Transmit Amplifier types</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txBox="1"/>
          <p:nvPr/>
        </p:nvSpPr>
        <p:spPr>
          <a:xfrm>
            <a:off x="261234" y="4164035"/>
            <a:ext cx="313927" cy="228511"/>
          </a:xfrm>
          <a:prstGeom prst="rect">
            <a:avLst/>
          </a:prstGeom>
          <a:ln w="12700">
            <a:miter lim="400000"/>
          </a:ln>
        </p:spPr>
        <p:txBody>
          <a:bodyPr wrap="none" lIns="45719" rIns="45719" anchor="ctr">
            <a:spAutoFit/>
          </a:bodyPr>
          <a:lstStyle/>
          <a:p>
            <a:pPr defTabSz="266700">
              <a:lnSpc>
                <a:spcPct val="107916"/>
              </a:lnSpc>
              <a:defRPr sz="1000">
                <a:uFill>
                  <a:solidFill>
                    <a:srgbClr val="000000"/>
                  </a:solidFill>
                </a:uFill>
                <a:latin typeface="Calibri"/>
                <a:ea typeface="Calibri"/>
                <a:cs typeface="Calibri"/>
                <a:sym typeface="Calibri"/>
              </a:defRPr>
            </a:pPr>
          </a:p>
        </p:txBody>
      </p:sp>
      <p:sp>
        <p:nvSpPr>
          <p:cNvPr id="353" name="Shape 353"/>
          <p:cNvSpPr txBox="1"/>
          <p:nvPr/>
        </p:nvSpPr>
        <p:spPr>
          <a:xfrm>
            <a:off x="351114" y="315727"/>
            <a:ext cx="8016961" cy="64275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Efs=10*0.000000000001;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Emp=0.0013*0.000000000001;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%Data Aggregation Energy</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EDA=5*0.000000001;</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%Values for Hetereogeneity</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%Percentage of nodes than are advanced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m=0.5;</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%\alpha</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a=1;</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%maximum number of rounds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%rmax=input('enter the number of iterations you want to run :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rmax=50;</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 OF PARAMETERS %%%%%%%%%%%%%%%%%%%%%%%%</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%Computation of 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do=sqrt(Efs/Emp);</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%Creation of the random Sensor Network</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figure,</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hold off;</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for i=1:1:n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S(i).xd=rand(1,1)*xm;</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XR(i)=S(i).xd;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S(i).yd=rand(1,1)*ym;</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YR(i)=S(i).yd;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S(i).G=0;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%initially there are no cluster heads only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S(i).type='N';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txBox="1"/>
          <p:nvPr/>
        </p:nvSpPr>
        <p:spPr>
          <a:xfrm>
            <a:off x="148924" y="435341"/>
            <a:ext cx="5920418" cy="64275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temp_rnd0=i;</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%Random Election of Normal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(temp_rnd0&gt;=m*n+1)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S(i).E=Eo;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S(i).ENERGY=0;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plot(S(i).xd,S(i).yd,'o-r');</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hold on;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%Random Election of Advanced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(temp_rnd0&lt;m*n+1)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S(i).E=Eo*(1+a);</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S(i).ENERGY=1;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hold on;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end</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S(n+1).xd=sink.x;</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S(n+1).yd=sink.y;</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plot(S(n+1).xd,S(n+1).yd,'o', 'MarkerSize', 12, 'MarkerFaceColor', 'r');</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figure(1);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figure(1)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plot(o1,o2,'^','LineWidth',1, 'MarkerEdgeColor','k', 'MarkerFaceColor','y', 'MarkerSize',12);</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hold on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%First Iteration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%counter for CHs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countCHs=0;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%counter for CHs per round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rcountCHs=0;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cluster=1;</a:t>
            </a:r>
            <a:endParaRPr sz="1200">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txBox="1"/>
          <p:nvPr/>
        </p:nvSpPr>
        <p:spPr>
          <a:xfrm>
            <a:off x="727068" y="112701"/>
            <a:ext cx="4235089" cy="66325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countCHs;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rcountCHs=rcountCHs+countCHs;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flag_first_dead=0;</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for r=0:1:rmax</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r;</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%Operation for epoch</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if(mod(r, round(1/p) )==0)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for i=1:1:n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S(i).G=0;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S(i).cl=0;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hold off;</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%Number of dead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%Number of dead Advanced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dead_a=0;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%Number of dead Normal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dead_n=0;</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%counter for bit transmitted to Bases Station and to Cluster Heads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packets_TO_BS=0;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packets_TO_CH=0;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%counter for bit transmitted to Bases Station and to Cluster Heads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%per round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PACKETS_TO_CH(r+1)=0;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PACKETS_TO_BS(r+1)=0;</a:t>
            </a:r>
            <a:endParaRPr sz="1200">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txBox="1"/>
          <p:nvPr/>
        </p:nvSpPr>
        <p:spPr>
          <a:xfrm>
            <a:off x="259763" y="372876"/>
            <a:ext cx="6468255" cy="56072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figure(1);</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for i=1:1:n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%checking if there is a dead node</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(S(i).E&lt;=0)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plot(S(i).xd,S(i).yd,'^','LineWidth',1, 'MarkerEdgeColor','k', 'MarkerFaceColor','y', 'MarkerSize',8);</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dead=dead+1;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if(S(i).ENERGY==1)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dead_a=dead_a+1;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if(S(i).ENERGY==0)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dead_n=dead_n+1;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hold on;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S(i).E&gt;0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S(i).type='N';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(S(i).ENERGY==0)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plot(S(i).xd,S(i).yd,'o','LineWidth',1, 'MarkerEdgeColor','k', 'MarkerFaceColor','g', 'MarkerSize',8);</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(S(i).ENERGY==1)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plot(S(i).xd,S(i).yd,'+','LineWidth',3, 'MarkerEdgeColor','k', 'MarkerFaceColor','r', 'MarkerSize',8);</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hold on;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end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txBox="1"/>
          <p:nvPr/>
        </p:nvSpPr>
        <p:spPr>
          <a:xfrm>
            <a:off x="337760" y="185510"/>
            <a:ext cx="7129870" cy="622246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plot(S(n+1).xd,S(n+1).yd,'x','LineWidth',1, 'MarkerEdgeColor','k', 'MarkerFaceColor','r', 'MarkerSize',8); </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STATISTICS(r+1).DEAD=dead;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DEAD(r+1)=dead;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DEAD_N(r+1)=dead_n;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DEAD_A(r+1)=dead_a;</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plot(S(n+1).xd,S(n+1).yd,'o', 'MarkerSize', 12, 'MarkerFaceColor', 'r');</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plot(S(n+1).xd,S(n+1).yd,'x','LineWidth',1, 'MarkerEdgeColor','k', 'MarkerFaceColor','r', 'MarkerSize',8);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%When the first node dies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if (dead==1)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if(flag_first_dead==0)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first_dead=r;</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flag_first_dead=1;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end</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countCHs=0;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cluster=1;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for i=1:1:n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if(S(i).E&gt;0)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temp_rand=rand;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 (S(i).G)&lt;=0)</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%Election of Cluster Heads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if(temp_rand&lt;= (p/(1-p*mod(r,round(1/p)))))</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countCHs=countCHs+1;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packets_TO_BS=packets_TO_BS+1;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PACKETS_TO_BS(r+1)=packets_TO_BS;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146FBEFA-7480-42B7-8B4E-9FCAC431A834.jpeg"/>
          <p:cNvPicPr>
            <a:picLocks noChangeAspect="1"/>
          </p:cNvPicPr>
          <p:nvPr/>
        </p:nvPicPr>
        <p:blipFill>
          <a:blip r:embed="rId2">
            <a:extLst/>
          </a:blip>
          <a:stretch>
            <a:fillRect/>
          </a:stretch>
        </p:blipFill>
        <p:spPr>
          <a:xfrm>
            <a:off x="1003300" y="1136650"/>
            <a:ext cx="9144000" cy="5143500"/>
          </a:xfrm>
          <a:prstGeom prst="rect">
            <a:avLst/>
          </a:prstGeom>
          <a:ln w="12700">
            <a:miter lim="400000"/>
          </a:ln>
        </p:spPr>
      </p:pic>
      <p:sp>
        <p:nvSpPr>
          <p:cNvPr id="313" name="Shape 313"/>
          <p:cNvSpPr txBox="1"/>
          <p:nvPr>
            <p:ph type="title" idx="4294967295"/>
          </p:nvPr>
        </p:nvSpPr>
        <p:spPr>
          <a:prstGeom prst="rect">
            <a:avLst/>
          </a:prstGeom>
        </p:spPr>
        <p:txBody>
          <a:bodyPr/>
          <a:lstStyle>
            <a:lvl1pPr>
              <a:defRPr sz="5300">
                <a:solidFill>
                  <a:srgbClr val="000000"/>
                </a:solidFill>
              </a:defRPr>
            </a:lvl1pPr>
          </a:lstStyle>
          <a:p>
            <a:pPr/>
            <a:r>
              <a:t>Review  2.0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txBox="1"/>
          <p:nvPr/>
        </p:nvSpPr>
        <p:spPr>
          <a:xfrm>
            <a:off x="409963" y="420304"/>
            <a:ext cx="6456423" cy="60173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S(i).type='C';</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S(i).G=round(1/p)-1;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C(cluster).xd=S(i).xd;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C(cluster).yd=S(i).yd;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plot(S(i).xd,S(i).yd,'k*');</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distance=sqrt( (S(i).xd-(S(n+1).xd) )^2 + (S(i).yd-(S(n+1).yd) )^2 );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C(cluster).distance=distance;</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C(cluster).id=i;</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X(cluster)=S(i).xd;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Y(cluster)=S(i).yd;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cluster=cluster+1;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%Calculation of Energy dissipated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distance;</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(distance&gt;do)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(ETX+EDA)*(4000) + Emp*4000*( distance*distance*distance*distance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(ETX+EDA)*(4000) + Emp*4000*( distance*distance*distance*distance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(distance&lt;=do)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(ETX+EDA)*(4000)  + Efs*4000*( distance * distance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(ETX+EDA)*(4000)  + Efs*4000*( distance * distance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Energy_disp(r+1) =  S(i).E;</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end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txBox="1"/>
          <p:nvPr/>
        </p:nvSpPr>
        <p:spPr>
          <a:xfrm>
            <a:off x="140965" y="171487"/>
            <a:ext cx="9038442" cy="683766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STATISTICS(r+1).CLUSTERHEADS=cluster-1;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CLUSTERHS(r+1)=cluster-1;</a:t>
            </a:r>
            <a:endParaRPr sz="1200">
              <a:latin typeface="Times New Roman"/>
              <a:ea typeface="Times New Roman"/>
              <a:cs typeface="Times New Roman"/>
              <a:sym typeface="Times New Roman"/>
            </a:endParaRPr>
          </a:p>
          <a:p>
            <a:pPr defTabSz="266700">
              <a:lnSpc>
                <a:spcPct val="107916"/>
              </a:lnSpc>
              <a:defRPr sz="1200">
                <a:uFill>
                  <a:solidFill>
                    <a:srgbClr val="000000"/>
                  </a:solidFill>
                </a:uFill>
                <a:latin typeface="Times New Roman"/>
                <a:ea typeface="Times New Roman"/>
                <a:cs typeface="Times New Roman"/>
                <a:sym typeface="Times New Roman"/>
              </a:defRPr>
            </a:p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%Election of Associated Cluster Head for Normal Nodes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for i=1:1:n</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 S(i).type=='N' &amp;&amp; S(i).E&gt;0 )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if(cluster-1&gt;=1)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min_dis=sqrt( (S(i).xd-S(n+1).xd)^2 + (S(i).yd-S(n+1).yd)^2 );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min_dis_cluster=1;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for c=1:1:cluster-1</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temp=min(min_dis,sqrt( (S(i).xd-C(c).xd)^2 + (S(i).yd-C(c).yd)^2 )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 temp&lt;min_dis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min_dis=temp;</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min_dis_cluster=c;</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%Energy dissipated by associated Cluster Head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min_dis;</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(min_dis&gt;do)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ETX*(4000) + Emp*4000*( min_dis * min_dis * min_dis * min_dis));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 (min_dis&lt;=do)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S(i).E=S(i).E- ( ETX*(4000) + Efs*4000*( min_dis * min_dis));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%Energy dissipated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if(min_dis&gt;0)</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distance=sqrt( (S(C(min_dis_cluster).id).xd-(S(n+1).xd) )^2 + (S(C(min_dis_cluster).id).yd-(S(n+1).yd) )^2 );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S(C(min_dis_cluster).id).E = S(C(min_dis_cluster).id).E- ( (ERX + EDA)*4000 );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if (distance&gt;do)</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S(C(min_dis_cluster).id).E=S(C(min_dis_cluster).id).E- ( (ETX+EDA)*(4000) + Emp*4000*( distance*distance*distance*distance )); </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end</a:t>
            </a:r>
            <a:endParaRPr sz="1200">
              <a:latin typeface="Times New Roman"/>
              <a:ea typeface="Times New Roman"/>
              <a:cs typeface="Times New Roman"/>
              <a:sym typeface="Times New Roman"/>
            </a:endParaRPr>
          </a:p>
          <a:p>
            <a:pPr defTabSz="266700">
              <a:lnSpc>
                <a:spcPct val="107916"/>
              </a:lnSpc>
              <a:defRPr sz="1000">
                <a:uFill>
                  <a:solidFill>
                    <a:srgbClr val="000000"/>
                  </a:solidFill>
                </a:uFill>
                <a:latin typeface="Calibri"/>
                <a:ea typeface="Calibri"/>
                <a:cs typeface="Calibri"/>
                <a:sym typeface="Calibri"/>
              </a:defRPr>
            </a:pPr>
            <a:r>
              <a:rPr sz="1200">
                <a:latin typeface="Times New Roman"/>
                <a:ea typeface="Times New Roman"/>
                <a:cs typeface="Times New Roman"/>
                <a:sym typeface="Times New Roman"/>
              </a:rP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txBox="1"/>
          <p:nvPr/>
        </p:nvSpPr>
        <p:spPr>
          <a:xfrm>
            <a:off x="292870" y="727907"/>
            <a:ext cx="9219169" cy="57543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if (distance&lt;=do)</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S(C(min_dis_cluster).id).E=S(C(min_dis_cluster).id).E- ( (ETX+EDA)*(4000)  + Efs*4000*( distance * distance )); </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PACKETS_TO_CH(r+1)=n-dead-cluster+1; </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S(i).min_dis=min_dis;</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S(i).min_dis_cluster=min_dis_cluster;</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hold on;</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countCHs;</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rcountCHs=rcountCHs+countCHs;</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sum=0;</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for i=1:1:n</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if(S(i).E&gt;0)</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    sum=sum+S(i).E;</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avg=sum/n;</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STATISTICS(r+1).AVG=avg;</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sum;</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txBox="1"/>
          <p:nvPr/>
        </p:nvSpPr>
        <p:spPr>
          <a:xfrm>
            <a:off x="509507" y="485087"/>
            <a:ext cx="3214859" cy="33487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%Code for Voronoi Cells</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%Unfortynately if there is a small</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%number of cells, Matlab's voronoi</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%procedure has some problems</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warning('OFF');</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[vx,vy]=voronoi(X(:),Y(:));</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plot(X,Y,'g+',vx,vy,'m-');</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hold on;</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voronoi(X,Y);</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axis([10 xm 0 ym]);</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Times New Roman"/>
                <a:ea typeface="Times New Roman"/>
                <a:cs typeface="Times New Roman"/>
                <a:sym typeface="Times New Roman"/>
              </a:defRPr>
            </a:p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end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msgbox('Leach Simulation completted....');</a:t>
            </a:r>
            <a:endParaRPr>
              <a:latin typeface="Times New Roman"/>
              <a:ea typeface="Times New Roman"/>
              <a:cs typeface="Times New Roman"/>
              <a:sym typeface="Times New Roman"/>
            </a:endParaRPr>
          </a:p>
          <a:p>
            <a:pPr defTabSz="266700">
              <a:lnSpc>
                <a:spcPct val="107916"/>
              </a:lnSpc>
              <a:defRPr sz="1400">
                <a:uFill>
                  <a:solidFill>
                    <a:srgbClr val="000000"/>
                  </a:solidFill>
                </a:uFill>
                <a:latin typeface="Calibri"/>
                <a:ea typeface="Calibri"/>
                <a:cs typeface="Calibri"/>
                <a:sym typeface="Calibri"/>
              </a:defRPr>
            </a:pPr>
            <a:r>
              <a:rPr>
                <a:latin typeface="Times New Roman"/>
                <a:ea typeface="Times New Roman"/>
                <a:cs typeface="Times New Roman"/>
                <a:sym typeface="Times New Roman"/>
              </a:rPr>
              <a:t>end</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itle 3"/>
          <p:cNvSpPr txBox="1"/>
          <p:nvPr>
            <p:ph type="title" idx="4294967295"/>
          </p:nvPr>
        </p:nvSpPr>
        <p:spPr>
          <a:xfrm>
            <a:off x="1129553" y="973667"/>
            <a:ext cx="8761415" cy="706966"/>
          </a:xfrm>
          <a:prstGeom prst="rect">
            <a:avLst/>
          </a:prstGeom>
        </p:spPr>
        <p:txBody>
          <a:bodyPr>
            <a:normAutofit fontScale="100000" lnSpcReduction="0"/>
          </a:bodyPr>
          <a:lstStyle/>
          <a:p>
            <a:pPr/>
            <a:r>
              <a:t>Output:</a:t>
            </a:r>
          </a:p>
        </p:txBody>
      </p:sp>
      <p:pic>
        <p:nvPicPr>
          <p:cNvPr id="372" name="Screenshot (60).png"/>
          <p:cNvPicPr>
            <a:picLocks noChangeAspect="1"/>
          </p:cNvPicPr>
          <p:nvPr/>
        </p:nvPicPr>
        <p:blipFill>
          <a:blip r:embed="rId2">
            <a:extLst/>
          </a:blip>
          <a:srcRect l="0" t="9292" r="0" b="9292"/>
          <a:stretch>
            <a:fillRect/>
          </a:stretch>
        </p:blipFill>
        <p:spPr>
          <a:xfrm>
            <a:off x="980931" y="2271721"/>
            <a:ext cx="9270828" cy="424569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Screenshot (61).png"/>
          <p:cNvPicPr>
            <a:picLocks noChangeAspect="1"/>
          </p:cNvPicPr>
          <p:nvPr/>
        </p:nvPicPr>
        <p:blipFill>
          <a:blip r:embed="rId2">
            <a:extLst/>
          </a:blip>
          <a:srcRect l="0" t="12326" r="0" b="12326"/>
          <a:stretch>
            <a:fillRect/>
          </a:stretch>
        </p:blipFill>
        <p:spPr>
          <a:xfrm>
            <a:off x="728433" y="1963887"/>
            <a:ext cx="9821335" cy="4162558"/>
          </a:xfrm>
          <a:prstGeom prst="rect">
            <a:avLst/>
          </a:prstGeom>
          <a:ln w="12700">
            <a:miter lim="400000"/>
          </a:ln>
        </p:spPr>
      </p:pic>
      <p:sp>
        <p:nvSpPr>
          <p:cNvPr id="375" name="Shape 375"/>
          <p:cNvSpPr txBox="1"/>
          <p:nvPr/>
        </p:nvSpPr>
        <p:spPr>
          <a:xfrm>
            <a:off x="915285" y="718609"/>
            <a:ext cx="5021336"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150000"/>
              </a:lnSpc>
              <a:defRPr sz="2200"/>
            </a:lvl1pPr>
          </a:lstStyle>
          <a:p>
            <a:pPr/>
            <a:r>
              <a:t>After  Leach Simulation Completed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1154953" y="973667"/>
            <a:ext cx="8761415" cy="706966"/>
          </a:xfrm>
          <a:prstGeom prst="rect">
            <a:avLst/>
          </a:prstGeom>
        </p:spPr>
        <p:txBody>
          <a:bodyPr/>
          <a:lstStyle/>
          <a:p>
            <a:pPr/>
            <a:r>
              <a:t>Problem statement :</a:t>
            </a:r>
          </a:p>
        </p:txBody>
      </p:sp>
      <p:sp>
        <p:nvSpPr>
          <p:cNvPr id="378" name="Content Placeholder 2"/>
          <p:cNvSpPr txBox="1"/>
          <p:nvPr>
            <p:ph type="body" sz="half" idx="1"/>
          </p:nvPr>
        </p:nvSpPr>
        <p:spPr>
          <a:xfrm>
            <a:off x="1154954" y="2603500"/>
            <a:ext cx="9751171" cy="3416300"/>
          </a:xfrm>
          <a:prstGeom prst="rect">
            <a:avLst/>
          </a:prstGeom>
        </p:spPr>
        <p:txBody>
          <a:bodyPr/>
          <a:lstStyle>
            <a:lvl1pPr algn="just">
              <a:lnSpc>
                <a:spcPct val="150000"/>
              </a:lnSpc>
              <a:defRPr sz="2400">
                <a:solidFill>
                  <a:srgbClr val="000000"/>
                </a:solidFill>
                <a:latin typeface="Times New Roman"/>
                <a:ea typeface="Times New Roman"/>
                <a:cs typeface="Times New Roman"/>
                <a:sym typeface="Times New Roman"/>
              </a:defRPr>
            </a:lvl1pPr>
          </a:lstStyle>
          <a:p>
            <a:pPr/>
            <a:r>
              <a:t>To overcome the problem an hybrid combination to improve the qos service is proposed in the research paper to improve the searching methodology, genetic algorithm is proposed and to improve the better quality in the transmission of packets, cooperative catching is proposed and this approach certainly proves worthier than the initial versions of reactive protocols.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1154953" y="973667"/>
            <a:ext cx="8761415" cy="706966"/>
          </a:xfrm>
          <a:prstGeom prst="rect">
            <a:avLst/>
          </a:prstGeom>
        </p:spPr>
        <p:txBody>
          <a:bodyPr/>
          <a:lstStyle/>
          <a:p>
            <a:pPr/>
            <a:r>
              <a:t>Proposed solution :</a:t>
            </a:r>
          </a:p>
        </p:txBody>
      </p:sp>
      <p:sp>
        <p:nvSpPr>
          <p:cNvPr id="381" name="Content Placeholder 2"/>
          <p:cNvSpPr txBox="1"/>
          <p:nvPr>
            <p:ph type="body" idx="1"/>
          </p:nvPr>
        </p:nvSpPr>
        <p:spPr>
          <a:xfrm>
            <a:off x="561975" y="2603500"/>
            <a:ext cx="10639425" cy="3416300"/>
          </a:xfrm>
          <a:prstGeom prst="rect">
            <a:avLst/>
          </a:prstGeom>
        </p:spPr>
        <p:txBody>
          <a:bodyPr/>
          <a:lstStyle/>
          <a:p>
            <a:pPr algn="just">
              <a:lnSpc>
                <a:spcPct val="150000"/>
              </a:lnSpc>
              <a:defRPr sz="2000">
                <a:solidFill>
                  <a:srgbClr val="000000"/>
                </a:solidFill>
                <a:latin typeface="Times New Roman"/>
                <a:ea typeface="Times New Roman"/>
                <a:cs typeface="Times New Roman"/>
                <a:sym typeface="Times New Roman"/>
              </a:defRPr>
            </a:pPr>
            <a:r>
              <a:t>We present a dynamic programming of the connectivity with coverage of clustered structure and its effect on routing in generalized Wireless Sensor Network (WSN) </a:t>
            </a:r>
          </a:p>
          <a:p>
            <a:pPr algn="just">
              <a:lnSpc>
                <a:spcPct val="150000"/>
              </a:lnSpc>
              <a:defRPr sz="2000">
                <a:solidFill>
                  <a:srgbClr val="000000"/>
                </a:solidFill>
                <a:latin typeface="Times New Roman"/>
                <a:ea typeface="Times New Roman"/>
                <a:cs typeface="Times New Roman"/>
                <a:sym typeface="Times New Roman"/>
              </a:defRPr>
            </a:pPr>
            <a:r>
              <a:t>The performance evaluation of the proposed schemes shows that availability of node, sensor node coverage and the connectivity were sufficiency enhanced to maximize network lifetime</a:t>
            </a:r>
            <a:r>
              <a:rPr sz="1800"/>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itle 1"/>
          <p:cNvSpPr txBox="1"/>
          <p:nvPr>
            <p:ph type="title"/>
          </p:nvPr>
        </p:nvSpPr>
        <p:spPr>
          <a:xfrm>
            <a:off x="1154953" y="973667"/>
            <a:ext cx="8761415" cy="706966"/>
          </a:xfrm>
          <a:prstGeom prst="rect">
            <a:avLst/>
          </a:prstGeom>
        </p:spPr>
        <p:txBody>
          <a:bodyPr/>
          <a:lstStyle/>
          <a:p>
            <a:pPr/>
            <a:r>
              <a:t>Plan of action:</a:t>
            </a:r>
          </a:p>
        </p:txBody>
      </p:sp>
      <p:sp>
        <p:nvSpPr>
          <p:cNvPr id="384" name="Content Placeholder 3"/>
          <p:cNvSpPr txBox="1"/>
          <p:nvPr>
            <p:ph type="body" sz="half" idx="1"/>
          </p:nvPr>
        </p:nvSpPr>
        <p:spPr>
          <a:prstGeom prst="rect">
            <a:avLst/>
          </a:prstGeom>
        </p:spPr>
        <p:txBody>
          <a:bodyPr/>
          <a:lstStyle/>
          <a:p>
            <a:pPr marL="457200" indent="-457200" algn="just">
              <a:lnSpc>
                <a:spcPct val="150000"/>
              </a:lnSpc>
              <a:buAutoNum type="arabicPeriod" startAt="1"/>
              <a:defRPr sz="2000">
                <a:solidFill>
                  <a:srgbClr val="000000"/>
                </a:solidFill>
                <a:latin typeface="Times New Roman"/>
                <a:ea typeface="Times New Roman"/>
                <a:cs typeface="Times New Roman"/>
                <a:sym typeface="Times New Roman"/>
              </a:defRPr>
            </a:pPr>
            <a:r>
              <a:t>We are going to implement software simulation model using matlab.</a:t>
            </a:r>
          </a:p>
          <a:p>
            <a:pPr marL="457200" indent="-457200" algn="just">
              <a:lnSpc>
                <a:spcPct val="150000"/>
              </a:lnSpc>
              <a:buAutoNum type="arabicPeriod" startAt="1"/>
              <a:defRPr sz="2000">
                <a:solidFill>
                  <a:srgbClr val="000000"/>
                </a:solidFill>
                <a:latin typeface="Times New Roman"/>
                <a:ea typeface="Times New Roman"/>
                <a:cs typeface="Times New Roman"/>
                <a:sym typeface="Times New Roman"/>
              </a:defRPr>
            </a:pPr>
            <a:r>
              <a:t>Using energy based routing protocol connectivity we intend to apply the model on wireless sensor network environment where the problem of coverage and connectivity becomes more complex.</a:t>
            </a:r>
          </a:p>
          <a:p>
            <a:pPr marL="457200" indent="-457200" algn="just">
              <a:lnSpc>
                <a:spcPct val="150000"/>
              </a:lnSpc>
              <a:buAutoNum type="arabicPeriod" startAt="1"/>
              <a:defRPr sz="2000">
                <a:solidFill>
                  <a:srgbClr val="000000"/>
                </a:solidFill>
                <a:latin typeface="Times New Roman"/>
                <a:ea typeface="Times New Roman"/>
                <a:cs typeface="Times New Roman"/>
                <a:sym typeface="Times New Roman"/>
              </a:defRPr>
            </a:pPr>
            <a:r>
              <a:t>By using the mature heuristic based methods in order to enhance the efficiency of method.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1180353" y="973667"/>
            <a:ext cx="8761415" cy="706966"/>
          </a:xfrm>
          <a:prstGeom prst="rect">
            <a:avLst/>
          </a:prstGeom>
        </p:spPr>
        <p:txBody>
          <a:bodyPr/>
          <a:lstStyle/>
          <a:p>
            <a:pPr/>
            <a:r>
              <a:t>Conclusion : </a:t>
            </a:r>
          </a:p>
        </p:txBody>
      </p:sp>
      <p:sp>
        <p:nvSpPr>
          <p:cNvPr id="387" name="Content Placeholder 2"/>
          <p:cNvSpPr txBox="1"/>
          <p:nvPr>
            <p:ph type="body" idx="1"/>
          </p:nvPr>
        </p:nvSpPr>
        <p:spPr>
          <a:xfrm>
            <a:off x="1154953" y="2468031"/>
            <a:ext cx="10541748" cy="3416301"/>
          </a:xfrm>
          <a:prstGeom prst="rect">
            <a:avLst/>
          </a:prstGeom>
        </p:spPr>
        <p:txBody>
          <a:bodyPr/>
          <a:lstStyle>
            <a:lvl1pPr marL="336042" indent="-336042" algn="just" defTabSz="448055">
              <a:lnSpc>
                <a:spcPct val="150000"/>
              </a:lnSpc>
              <a:spcBef>
                <a:spcPts val="900"/>
              </a:spcBef>
              <a:defRPr sz="1960">
                <a:solidFill>
                  <a:srgbClr val="000000"/>
                </a:solidFill>
                <a:latin typeface="Times New Roman"/>
                <a:ea typeface="Times New Roman"/>
                <a:cs typeface="Times New Roman"/>
                <a:sym typeface="Times New Roman"/>
              </a:defRPr>
            </a:lvl1pPr>
          </a:lstStyle>
          <a:p>
            <a:pPr/>
            <a:r>
              <a:t>The problem of optimal connectivity with coverage in general WSNs was addressed. The connected coverage problem is crucial in WSNs as sensitive applications of WSNs require high level of connectivity as well as cover-age. We proposed a method to schedule the sensor nodes such that only minimum number of sensor nodes will be active, satisfying connectivity and coverage requirement that leads to higher network lifetime. This method can be prominent applications where all the point in the field need not be monitored with the same proximity and when k-connectedness should exist within the nodes that are turned on. This will guarantee the correctness of the information collected and also to ensure the reachability of the information at other nodes including base station.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txBox="1"/>
          <p:nvPr/>
        </p:nvSpPr>
        <p:spPr>
          <a:xfrm>
            <a:off x="80120" y="2370188"/>
            <a:ext cx="11808177" cy="3735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sz="1700">
                <a:solidFill>
                  <a:srgbClr val="4D5156"/>
                </a:solidFill>
                <a:latin typeface="Arial"/>
                <a:ea typeface="Arial"/>
                <a:cs typeface="Arial"/>
                <a:sym typeface="Arial"/>
              </a:defRPr>
            </a:pPr>
            <a:r>
              <a:t>MATLAB is a proprietary multi-paradigm programming language and numeric computing environment developed by MathWorks. MATLAB allows matrix manipulations, plotting of functions and data, implementation of algorithms, creation of user interfaces, and interfacing with programs written in other languages. </a:t>
            </a:r>
            <a:r>
              <a:rPr>
                <a:solidFill>
                  <a:srgbClr val="1A0DAB"/>
                </a:solidFill>
                <a:hlinkClick r:id="rId2" invalidUrl="" action="" tgtFrame="" tooltip="" history="1" highlightClick="0" endSnd="0"/>
              </a:rPr>
              <a:t>Wikipedia</a:t>
            </a:r>
          </a:p>
          <a:p>
            <a:pPr>
              <a:lnSpc>
                <a:spcPct val="150000"/>
              </a:lnSpc>
              <a:defRPr sz="1700">
                <a:solidFill>
                  <a:srgbClr val="1A0DAB"/>
                </a:solidFill>
                <a:latin typeface="Arial"/>
                <a:ea typeface="Arial"/>
                <a:cs typeface="Arial"/>
                <a:sym typeface="Arial"/>
              </a:defRPr>
            </a:pPr>
            <a:r>
              <a:rPr b="1">
                <a:hlinkClick r:id="rId3" invalidUrl="" action="" tgtFrame="" tooltip="" history="1" highlightClick="0" endSnd="0"/>
              </a:rPr>
              <a:t>Stable release</a:t>
            </a:r>
            <a:r>
              <a:rPr b="1">
                <a:solidFill>
                  <a:srgbClr val="202124"/>
                </a:solidFill>
              </a:rPr>
              <a:t>: </a:t>
            </a:r>
            <a:r>
              <a:rPr>
                <a:solidFill>
                  <a:srgbClr val="202124"/>
                </a:solidFill>
              </a:rPr>
              <a:t>9.9 (R2020b) / </a:t>
            </a:r>
            <a:r>
              <a:rPr u="sng">
                <a:solidFill>
                  <a:srgbClr val="8F8F8F"/>
                </a:solidFill>
                <a:uFill>
                  <a:solidFill>
                    <a:srgbClr val="8F8F8F"/>
                  </a:solidFill>
                </a:uFill>
                <a:hlinkClick r:id="rId4" invalidUrl="" action="" tgtFrame="" tooltip="" history="1" highlightClick="0" endSnd="0"/>
              </a:rPr>
              <a:t>September 17, 2020</a:t>
            </a:r>
            <a:r>
              <a:rPr>
                <a:solidFill>
                  <a:srgbClr val="202124"/>
                </a:solidFill>
              </a:rPr>
              <a:t>; 5 months ago</a:t>
            </a:r>
            <a:endParaRPr>
              <a:solidFill>
                <a:srgbClr val="202124"/>
              </a:solidFill>
            </a:endParaRPr>
          </a:p>
          <a:p>
            <a:pPr>
              <a:lnSpc>
                <a:spcPct val="150000"/>
              </a:lnSpc>
              <a:defRPr b="1" sz="1700">
                <a:solidFill>
                  <a:srgbClr val="1A0DAB"/>
                </a:solidFill>
                <a:latin typeface="Arial"/>
                <a:ea typeface="Arial"/>
                <a:cs typeface="Arial"/>
                <a:sym typeface="Arial"/>
              </a:defRPr>
            </a:pPr>
            <a:r>
              <a:rPr u="sng">
                <a:solidFill>
                  <a:srgbClr val="8F8F8F"/>
                </a:solidFill>
                <a:uFill>
                  <a:solidFill>
                    <a:srgbClr val="8F8F8F"/>
                  </a:solidFill>
                </a:uFill>
                <a:hlinkClick r:id="rId5" invalidUrl="" action="" tgtFrame="" tooltip="" history="1" highlightClick="0" endSnd="0"/>
              </a:rPr>
              <a:t>Developer</a:t>
            </a:r>
            <a:r>
              <a:rPr>
                <a:solidFill>
                  <a:srgbClr val="202124"/>
                </a:solidFill>
              </a:rPr>
              <a:t>: </a:t>
            </a:r>
            <a:r>
              <a:rPr b="0">
                <a:hlinkClick r:id="rId6" invalidUrl="" action="" tgtFrame="" tooltip="" history="1" highlightClick="0" endSnd="0"/>
              </a:rPr>
              <a:t>MathWorks</a:t>
            </a:r>
            <a:endParaRPr b="0">
              <a:solidFill>
                <a:srgbClr val="202124"/>
              </a:solidFill>
            </a:endParaRPr>
          </a:p>
          <a:p>
            <a:pPr>
              <a:lnSpc>
                <a:spcPct val="150000"/>
              </a:lnSpc>
              <a:defRPr b="1" sz="1700">
                <a:solidFill>
                  <a:srgbClr val="1A0DAB"/>
                </a:solidFill>
                <a:latin typeface="Arial"/>
                <a:ea typeface="Arial"/>
                <a:cs typeface="Arial"/>
                <a:sym typeface="Arial"/>
              </a:defRPr>
            </a:pPr>
            <a:r>
              <a:rPr u="sng">
                <a:solidFill>
                  <a:srgbClr val="8F8F8F"/>
                </a:solidFill>
                <a:uFill>
                  <a:solidFill>
                    <a:srgbClr val="8F8F8F"/>
                  </a:solidFill>
                </a:uFill>
                <a:hlinkClick r:id="rId7" invalidUrl="" action="" tgtFrame="" tooltip="" history="1" highlightClick="0" endSnd="0"/>
              </a:rPr>
              <a:t>Typing discipline</a:t>
            </a:r>
            <a:r>
              <a:rPr>
                <a:solidFill>
                  <a:srgbClr val="202124"/>
                </a:solidFill>
              </a:rPr>
              <a:t>: </a:t>
            </a:r>
            <a:r>
              <a:rPr b="0">
                <a:solidFill>
                  <a:srgbClr val="202124"/>
                </a:solidFill>
              </a:rPr>
              <a:t>dynamic, weak</a:t>
            </a:r>
            <a:endParaRPr b="0">
              <a:solidFill>
                <a:srgbClr val="202124"/>
              </a:solidFill>
            </a:endParaRPr>
          </a:p>
          <a:p>
            <a:pPr>
              <a:lnSpc>
                <a:spcPct val="150000"/>
              </a:lnSpc>
              <a:defRPr b="1" sz="1700">
                <a:solidFill>
                  <a:srgbClr val="1A0DAB"/>
                </a:solidFill>
                <a:latin typeface="Arial"/>
                <a:ea typeface="Arial"/>
                <a:cs typeface="Arial"/>
                <a:sym typeface="Arial"/>
              </a:defRPr>
            </a:pPr>
            <a:r>
              <a:rPr u="sng">
                <a:solidFill>
                  <a:srgbClr val="8F8F8F"/>
                </a:solidFill>
                <a:uFill>
                  <a:solidFill>
                    <a:srgbClr val="8F8F8F"/>
                  </a:solidFill>
                </a:uFill>
                <a:hlinkClick r:id="rId8" invalidUrl="" action="" tgtFrame="" tooltip="" history="1" highlightClick="0" endSnd="0"/>
              </a:rPr>
              <a:t>First appeared</a:t>
            </a:r>
            <a:r>
              <a:rPr>
                <a:solidFill>
                  <a:srgbClr val="202124"/>
                </a:solidFill>
              </a:rPr>
              <a:t>: </a:t>
            </a:r>
            <a:r>
              <a:rPr b="0">
                <a:solidFill>
                  <a:srgbClr val="202124"/>
                </a:solidFill>
              </a:rPr>
              <a:t>late 1970s</a:t>
            </a:r>
            <a:endParaRPr b="0">
              <a:solidFill>
                <a:srgbClr val="202124"/>
              </a:solidFill>
            </a:endParaRPr>
          </a:p>
          <a:p>
            <a:pPr>
              <a:lnSpc>
                <a:spcPct val="150000"/>
              </a:lnSpc>
              <a:defRPr b="1" sz="1700">
                <a:solidFill>
                  <a:srgbClr val="1A0DAB"/>
                </a:solidFill>
                <a:latin typeface="Arial"/>
                <a:ea typeface="Arial"/>
                <a:cs typeface="Arial"/>
                <a:sym typeface="Arial"/>
              </a:defRPr>
            </a:pPr>
            <a:r>
              <a:rPr u="sng">
                <a:solidFill>
                  <a:srgbClr val="8F8F8F"/>
                </a:solidFill>
                <a:uFill>
                  <a:solidFill>
                    <a:srgbClr val="8F8F8F"/>
                  </a:solidFill>
                </a:uFill>
                <a:hlinkClick r:id="rId9" invalidUrl="" action="" tgtFrame="" tooltip="" history="1" highlightClick="0" endSnd="0"/>
              </a:rPr>
              <a:t>Designed by</a:t>
            </a:r>
            <a:r>
              <a:rPr>
                <a:solidFill>
                  <a:srgbClr val="202124"/>
                </a:solidFill>
              </a:rPr>
              <a:t>: </a:t>
            </a:r>
            <a:r>
              <a:rPr b="0">
                <a:hlinkClick r:id="rId10" invalidUrl="" action="" tgtFrame="" tooltip="" history="1" highlightClick="0" endSnd="0"/>
              </a:rPr>
              <a:t>Cleve Moler</a:t>
            </a:r>
            <a:endParaRPr b="0">
              <a:solidFill>
                <a:srgbClr val="202124"/>
              </a:solidFill>
            </a:endParaRPr>
          </a:p>
          <a:p>
            <a:pPr>
              <a:lnSpc>
                <a:spcPct val="150000"/>
              </a:lnSpc>
              <a:defRPr sz="1700">
                <a:solidFill>
                  <a:srgbClr val="202124"/>
                </a:solidFill>
                <a:latin typeface="Arial"/>
                <a:ea typeface="Arial"/>
                <a:cs typeface="Arial"/>
                <a:sym typeface="Arial"/>
              </a:defRPr>
            </a:pPr>
            <a:r>
              <a:rPr b="1">
                <a:solidFill>
                  <a:srgbClr val="1A0DAB"/>
                </a:solidFill>
                <a:hlinkClick r:id="rId11" invalidUrl="" action="" tgtFrame="" tooltip="" history="1" highlightClick="0" endSnd="0"/>
              </a:rPr>
              <a:t>Paradigm</a:t>
            </a:r>
            <a:r>
              <a:rPr b="1"/>
              <a:t>: </a:t>
            </a:r>
            <a:r>
              <a:t>multi-paradigm: functional, </a:t>
            </a:r>
            <a:r>
              <a:rPr>
                <a:solidFill>
                  <a:srgbClr val="1A0DAB"/>
                </a:solidFill>
                <a:hlinkClick r:id="rId12" invalidUrl="" action="" tgtFrame="" tooltip="" history="1" highlightClick="0" endSnd="0"/>
              </a:rPr>
              <a:t>imperative</a:t>
            </a:r>
            <a:r>
              <a:t>, </a:t>
            </a:r>
            <a:r>
              <a:rPr>
                <a:solidFill>
                  <a:srgbClr val="1A0DAB"/>
                </a:solidFill>
                <a:hlinkClick r:id="rId13" invalidUrl="" action="" tgtFrame="" tooltip="" history="1" highlightClick="0" endSnd="0"/>
              </a:rPr>
              <a:t>procedural</a:t>
            </a:r>
            <a:r>
              <a:t>, object-oriented, </a:t>
            </a:r>
            <a:r>
              <a:rPr>
                <a:solidFill>
                  <a:srgbClr val="1A0DAB"/>
                </a:solidFill>
                <a:hlinkClick r:id="rId14" invalidUrl="" action="" tgtFrame="" tooltip="" history="1" highlightClick="0" endSnd="0"/>
              </a:rPr>
              <a:t>array</a:t>
            </a:r>
          </a:p>
        </p:txBody>
      </p:sp>
      <p:grpSp>
        <p:nvGrpSpPr>
          <p:cNvPr id="318" name="Group 318"/>
          <p:cNvGrpSpPr/>
          <p:nvPr/>
        </p:nvGrpSpPr>
        <p:grpSpPr>
          <a:xfrm>
            <a:off x="31061" y="251745"/>
            <a:ext cx="6056517" cy="2140590"/>
            <a:chOff x="0" y="0"/>
            <a:chExt cx="6056515" cy="2140588"/>
          </a:xfrm>
        </p:grpSpPr>
        <p:pic>
          <p:nvPicPr>
            <p:cNvPr id="316" name="mathlab.png"/>
            <p:cNvPicPr>
              <a:picLocks noChangeAspect="1"/>
            </p:cNvPicPr>
            <p:nvPr/>
          </p:nvPicPr>
          <p:blipFill>
            <a:blip r:embed="rId15">
              <a:extLst/>
            </a:blip>
            <a:srcRect l="0" t="25932" r="0" b="25932"/>
            <a:stretch>
              <a:fillRect/>
            </a:stretch>
          </p:blipFill>
          <p:spPr>
            <a:xfrm>
              <a:off x="0" y="0"/>
              <a:ext cx="6056516" cy="1632589"/>
            </a:xfrm>
            <a:prstGeom prst="rect">
              <a:avLst/>
            </a:prstGeom>
            <a:ln w="12700" cap="flat">
              <a:noFill/>
              <a:miter lim="400000"/>
            </a:ln>
            <a:effectLst/>
          </p:spPr>
        </p:pic>
        <p:sp>
          <p:nvSpPr>
            <p:cNvPr id="317" name="Shape 317"/>
            <p:cNvSpPr/>
            <p:nvPr/>
          </p:nvSpPr>
          <p:spPr>
            <a:xfrm>
              <a:off x="0" y="1708788"/>
              <a:ext cx="6056516" cy="431801"/>
            </a:xfrm>
            <a:prstGeom prst="rect">
              <a:avLst/>
            </a:prstGeom>
            <a:noFill/>
            <a:ln w="12700" cap="flat">
              <a:noFill/>
              <a:miter lim="400000"/>
            </a:ln>
            <a:effectLst/>
          </p:spPr>
          <p:txBody>
            <a:bodyPr wrap="square" lIns="76200" tIns="76200" rIns="76200" bIns="76200" numCol="1" anchor="t">
              <a:noAutofit/>
            </a:bodyPr>
            <a:lstStyle/>
            <a:p>
              <a:pP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ectangle 2"/>
          <p:cNvSpPr txBox="1"/>
          <p:nvPr/>
        </p:nvSpPr>
        <p:spPr>
          <a:xfrm>
            <a:off x="569594" y="2566243"/>
            <a:ext cx="11052811" cy="288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[1]Wislab Wireless System Laboratory of Brno, Wislab, Brno,Czech Republic, 2017.</a:t>
            </a:r>
          </a:p>
          <a:p>
            <a:pPr/>
          </a:p>
          <a:p>
            <a:pPr/>
            <a:r>
              <a:t>[2] J. Yick, B. Mukherjee, and D. Ghosal, ‘‘Wireless sensor network survey,’’ Comput. Netw., vol. 52, no. 12, pp. 2292–2330, Aug. 2008.</a:t>
            </a:r>
          </a:p>
          <a:p>
            <a:pPr/>
          </a:p>
          <a:p>
            <a:pPr/>
            <a:r>
              <a:t>[3] J. Chen and X. Koutsoukos, ‘‘Survey on coverage problems in wire-cless ad hoc sensor networks,’’ in Proc. IEEE SouthEastCon, Mar. 2007,pp. 1–6.</a:t>
            </a:r>
          </a:p>
          <a:p>
            <a:pPr/>
          </a:p>
          <a:p>
            <a:pPr/>
            <a:r>
              <a:t>[4] M. Chaudhary and A. K. Pujari, ‘‘Q-coverage problem in wireless</a:t>
            </a:r>
          </a:p>
          <a:p>
            <a:pPr/>
            <a:r>
              <a:t>sensor networks,’’</a:t>
            </a:r>
          </a:p>
        </p:txBody>
      </p:sp>
      <p:sp>
        <p:nvSpPr>
          <p:cNvPr id="390" name="Title 1"/>
          <p:cNvSpPr txBox="1"/>
          <p:nvPr>
            <p:ph type="title" idx="4294967295"/>
          </p:nvPr>
        </p:nvSpPr>
        <p:spPr>
          <a:xfrm>
            <a:off x="1154953" y="973667"/>
            <a:ext cx="8761415" cy="706966"/>
          </a:xfrm>
          <a:prstGeom prst="rect">
            <a:avLst/>
          </a:prstGeom>
        </p:spPr>
        <p:txBody>
          <a:bodyPr>
            <a:normAutofit fontScale="100000" lnSpcReduction="0"/>
          </a:bodyPr>
          <a:lstStyle/>
          <a:p>
            <a:pPr/>
            <a:r>
              <a:t>Reference papers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Screenshot 2021-03-17 at 9.22.27 PM.png"/>
          <p:cNvPicPr>
            <a:picLocks noChangeAspect="1"/>
          </p:cNvPicPr>
          <p:nvPr/>
        </p:nvPicPr>
        <p:blipFill>
          <a:blip r:embed="rId2">
            <a:extLst/>
          </a:blip>
          <a:srcRect l="0" t="15620" r="0" b="15620"/>
          <a:stretch>
            <a:fillRect/>
          </a:stretch>
        </p:blipFill>
        <p:spPr>
          <a:xfrm>
            <a:off x="1274233" y="524668"/>
            <a:ext cx="8832917" cy="3795912"/>
          </a:xfrm>
          <a:prstGeom prst="rect">
            <a:avLst/>
          </a:prstGeom>
          <a:ln w="12700">
            <a:miter lim="400000"/>
          </a:ln>
        </p:spPr>
      </p:pic>
      <p:pic>
        <p:nvPicPr>
          <p:cNvPr id="393" name="thank-you-design-template-6f4f60ed31903710d293d9901170ae8a_screen.jpg"/>
          <p:cNvPicPr>
            <a:picLocks noChangeAspect="1"/>
          </p:cNvPicPr>
          <p:nvPr/>
        </p:nvPicPr>
        <p:blipFill>
          <a:blip r:embed="rId3">
            <a:extLst/>
          </a:blip>
          <a:srcRect l="0" t="11060" r="0" b="11060"/>
          <a:stretch>
            <a:fillRect/>
          </a:stretch>
        </p:blipFill>
        <p:spPr>
          <a:xfrm>
            <a:off x="6017981" y="4392463"/>
            <a:ext cx="5318638" cy="217224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ectangle 4"/>
          <p:cNvSpPr txBox="1"/>
          <p:nvPr/>
        </p:nvSpPr>
        <p:spPr>
          <a:xfrm>
            <a:off x="494954" y="2620085"/>
            <a:ext cx="10424161" cy="17778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1200"/>
              </a:spcBef>
              <a:defRPr sz="1900">
                <a:solidFill>
                  <a:srgbClr val="333333"/>
                </a:solidFill>
                <a:latin typeface="Times New Roman"/>
                <a:ea typeface="Times New Roman"/>
                <a:cs typeface="Times New Roman"/>
                <a:sym typeface="Times New Roman"/>
              </a:defRPr>
            </a:pPr>
            <a:r>
              <a:t>MATLAB is composed to give access the to the framework programming is created by the LINPACK </a:t>
            </a:r>
            <a:r>
              <a:rPr>
                <a:solidFill>
                  <a:srgbClr val="000000"/>
                </a:solidFill>
              </a:rPr>
              <a:t>and the EISPACK ventures, which both speak to the edge programming for grid calculations. </a:t>
            </a:r>
            <a:r>
              <a:t>MATLAB was developed by the contributions from so many clients. </a:t>
            </a:r>
            <a:endParaRPr>
              <a:solidFill>
                <a:srgbClr val="000000"/>
              </a:solidFill>
              <a:latin typeface="Times Roman"/>
              <a:ea typeface="Times Roman"/>
              <a:cs typeface="Times Roman"/>
              <a:sym typeface="Times Roman"/>
            </a:endParaRPr>
          </a:p>
        </p:txBody>
      </p:sp>
      <p:sp>
        <p:nvSpPr>
          <p:cNvPr id="321" name="Title 3"/>
          <p:cNvSpPr txBox="1"/>
          <p:nvPr>
            <p:ph type="title" idx="4294967295"/>
          </p:nvPr>
        </p:nvSpPr>
        <p:spPr>
          <a:xfrm>
            <a:off x="1154953" y="973667"/>
            <a:ext cx="8761415" cy="706966"/>
          </a:xfrm>
          <a:prstGeom prst="rect">
            <a:avLst/>
          </a:prstGeom>
        </p:spPr>
        <p:txBody>
          <a:bodyPr>
            <a:normAutofit fontScale="100000" lnSpcReduction="0"/>
          </a:bodyPr>
          <a:lstStyle/>
          <a:p>
            <a:pPr/>
            <a:r>
              <a:t>MAT LAB:</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1200px-Cisco_logo_blue_2016.svg.png"/>
          <p:cNvPicPr>
            <a:picLocks noChangeAspect="1"/>
          </p:cNvPicPr>
          <p:nvPr/>
        </p:nvPicPr>
        <p:blipFill>
          <a:blip r:embed="rId2">
            <a:extLst/>
          </a:blip>
          <a:stretch>
            <a:fillRect/>
          </a:stretch>
        </p:blipFill>
        <p:spPr>
          <a:xfrm>
            <a:off x="316457" y="57686"/>
            <a:ext cx="3715333" cy="1959838"/>
          </a:xfrm>
          <a:prstGeom prst="rect">
            <a:avLst/>
          </a:prstGeom>
          <a:ln w="12700">
            <a:solidFill>
              <a:srgbClr val="DDDDDD"/>
            </a:solidFill>
            <a:miter lim="400000"/>
          </a:ln>
        </p:spPr>
      </p:pic>
      <p:sp>
        <p:nvSpPr>
          <p:cNvPr id="324" name="Shape 324"/>
          <p:cNvSpPr txBox="1"/>
          <p:nvPr/>
        </p:nvSpPr>
        <p:spPr>
          <a:xfrm>
            <a:off x="139124" y="2859140"/>
            <a:ext cx="11913752" cy="29670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sz="1600">
                <a:solidFill>
                  <a:srgbClr val="202124"/>
                </a:solidFill>
                <a:latin typeface="Arial"/>
                <a:ea typeface="Arial"/>
                <a:cs typeface="Arial"/>
                <a:sym typeface="Arial"/>
              </a:defRPr>
            </a:pPr>
            <a:r>
              <a:rPr b="1"/>
              <a:t>Cisco</a:t>
            </a:r>
            <a:r>
              <a:t> provides IT products and services across five major technology areas: </a:t>
            </a:r>
            <a:r>
              <a:rPr b="1"/>
              <a:t>Networking</a:t>
            </a:r>
            <a:r>
              <a:t> (including Ethernet, optical, wireless and mobility), Security, Collaboration (including voice, video, and data), Data Center, and the Internet of Things.</a:t>
            </a:r>
            <a:endParaRPr sz="1400"/>
          </a:p>
          <a:p>
            <a:pPr>
              <a:lnSpc>
                <a:spcPct val="150000"/>
              </a:lnSpc>
              <a:defRPr sz="1600">
                <a:solidFill>
                  <a:srgbClr val="202124"/>
                </a:solidFill>
                <a:latin typeface="Arial"/>
                <a:ea typeface="Arial"/>
                <a:cs typeface="Arial"/>
                <a:sym typeface="Arial"/>
              </a:defRPr>
            </a:pPr>
            <a:r>
              <a:rPr b="1"/>
              <a:t>Industry: </a:t>
            </a:r>
            <a:r>
              <a:t>Networking hardware; Networking softwares,</a:t>
            </a:r>
          </a:p>
          <a:p>
            <a:pPr>
              <a:lnSpc>
                <a:spcPct val="150000"/>
              </a:lnSpc>
              <a:defRPr b="1" sz="1440">
                <a:latin typeface="+mj-lt"/>
                <a:ea typeface="+mj-ea"/>
                <a:cs typeface="+mj-cs"/>
                <a:sym typeface="Helvetica"/>
              </a:defRPr>
            </a:pPr>
            <a:r>
              <a:t>Hosted Collaboration Solution (HCS)</a:t>
            </a:r>
          </a:p>
          <a:p>
            <a:pPr>
              <a:lnSpc>
                <a:spcPct val="150000"/>
              </a:lnSpc>
              <a:defRPr b="1" sz="1440">
                <a:latin typeface="+mj-lt"/>
                <a:ea typeface="+mj-ea"/>
                <a:cs typeface="+mj-cs"/>
                <a:sym typeface="Helvetica"/>
              </a:defRPr>
            </a:pPr>
            <a:r>
              <a:t>Network Emergency Response</a:t>
            </a:r>
          </a:p>
          <a:p>
            <a:pPr>
              <a:lnSpc>
                <a:spcPct val="150000"/>
              </a:lnSpc>
              <a:defRPr b="1" sz="1440">
                <a:latin typeface="+mj-lt"/>
                <a:ea typeface="+mj-ea"/>
                <a:cs typeface="+mj-cs"/>
                <a:sym typeface="Helvetica"/>
              </a:defRPr>
            </a:pPr>
            <a:r>
              <a:t>VoIP services ( Voice over Internet Protocol)</a:t>
            </a:r>
          </a:p>
          <a:p>
            <a:pPr>
              <a:lnSpc>
                <a:spcPct val="150000"/>
              </a:lnSpc>
              <a:defRPr b="1" sz="1440">
                <a:latin typeface="+mj-lt"/>
                <a:ea typeface="+mj-ea"/>
                <a:cs typeface="+mj-cs"/>
                <a:sym typeface="Helvetica"/>
              </a:defRPr>
            </a:pPr>
          </a:p>
          <a:p>
            <a:pPr>
              <a:lnSpc>
                <a:spcPct val="150000"/>
              </a:lnSpc>
              <a:defRPr b="1" sz="1600">
                <a:solidFill>
                  <a:srgbClr val="202124"/>
                </a:solidFill>
                <a:latin typeface="Arial"/>
                <a:ea typeface="Arial"/>
                <a:cs typeface="Arial"/>
                <a:sym typeface="Arial"/>
              </a:defRPr>
            </a:pPr>
            <a:r>
              <a:t>Area served: </a:t>
            </a:r>
            <a:r>
              <a:rPr b="0"/>
              <a:t>Worldwide</a:t>
            </a:r>
            <a:endParaRPr b="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3"/>
          <p:cNvSpPr txBox="1"/>
          <p:nvPr>
            <p:ph type="title" idx="4294967295"/>
          </p:nvPr>
        </p:nvSpPr>
        <p:spPr>
          <a:xfrm>
            <a:off x="1167653" y="973667"/>
            <a:ext cx="8761415" cy="706966"/>
          </a:xfrm>
          <a:prstGeom prst="rect">
            <a:avLst/>
          </a:prstGeom>
        </p:spPr>
        <p:txBody>
          <a:bodyPr>
            <a:normAutofit fontScale="100000" lnSpcReduction="0"/>
          </a:bodyPr>
          <a:lstStyle/>
          <a:p>
            <a:pPr/>
            <a:r>
              <a:t>CISCO:</a:t>
            </a:r>
          </a:p>
        </p:txBody>
      </p:sp>
      <p:sp>
        <p:nvSpPr>
          <p:cNvPr id="327" name="Shape 327"/>
          <p:cNvSpPr txBox="1"/>
          <p:nvPr/>
        </p:nvSpPr>
        <p:spPr>
          <a:xfrm>
            <a:off x="42615" y="2770566"/>
            <a:ext cx="11921479" cy="409333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266700">
              <a:lnSpc>
                <a:spcPct val="150000"/>
              </a:lnSpc>
              <a:defRPr sz="1900">
                <a:uFill>
                  <a:solidFill>
                    <a:srgbClr val="000000"/>
                  </a:solidFill>
                </a:uFill>
                <a:latin typeface="Calibri"/>
                <a:ea typeface="Calibri"/>
                <a:cs typeface="Calibri"/>
                <a:sym typeface="Calibri"/>
              </a:defRPr>
            </a:pPr>
          </a:p>
          <a:p>
            <a:pPr defTabSz="266700">
              <a:lnSpc>
                <a:spcPct val="150000"/>
              </a:lnSpc>
              <a:defRPr b="1" sz="1900">
                <a:uFill>
                  <a:solidFill>
                    <a:srgbClr val="000000"/>
                  </a:solidFill>
                </a:uFill>
                <a:latin typeface="SimSun"/>
                <a:ea typeface="SimSun"/>
                <a:cs typeface="SimSun"/>
                <a:sym typeface="SimSun"/>
              </a:defRPr>
            </a:pPr>
            <a:r>
              <a:rPr>
                <a:latin typeface="Arial"/>
                <a:ea typeface="Arial"/>
                <a:cs typeface="Arial"/>
                <a:sym typeface="Arial"/>
              </a:rPr>
              <a:t>Cisco Security Agent :</a:t>
            </a:r>
          </a:p>
          <a:p>
            <a:pPr defTabSz="266700">
              <a:lnSpc>
                <a:spcPct val="150000"/>
              </a:lnSpc>
              <a:defRPr sz="1900">
                <a:uFill>
                  <a:solidFill>
                    <a:srgbClr val="000000"/>
                  </a:solidFill>
                </a:uFill>
                <a:latin typeface="Times New Roman"/>
                <a:ea typeface="Times New Roman"/>
                <a:cs typeface="Times New Roman"/>
                <a:sym typeface="Times New Roman"/>
              </a:defRPr>
            </a:pPr>
            <a:r>
              <a:rPr>
                <a:latin typeface="Arial"/>
                <a:ea typeface="Arial"/>
                <a:cs typeface="Arial"/>
                <a:sym typeface="Arial"/>
              </a:rPr>
              <a:t>The Cisco HIPS is Cisco Security Agent (CSA), which complements the Cisco NIPS, protecting the integrity of applications and operating systems. Malicious activity is blocked before damage is done by using behavior-based technology that monitors application behaviors. CSA protects against known and new/unknown attacks. Residing between the kernel and applications, CSA enables maximum application visibility with little impact to the performance and stability of the underlying operating system. A few of the numerous network security benefits CSA offers are as follows.</a:t>
            </a:r>
            <a:endParaRPr>
              <a:latin typeface="Arial"/>
              <a:ea typeface="Arial"/>
              <a:cs typeface="Arial"/>
              <a:sym typeface="Arial"/>
            </a:endParaRPr>
          </a:p>
          <a:p>
            <a:pPr marL="457200" indent="-228600" defTabSz="266700">
              <a:lnSpc>
                <a:spcPct val="150000"/>
              </a:lnSpc>
              <a:buSzPct val="95238"/>
              <a:buFont typeface="Symbol"/>
              <a:buChar char="·"/>
              <a:tabLst>
                <a:tab pos="457200" algn="l"/>
              </a:tabLst>
              <a:defRPr sz="1900">
                <a:uFill>
                  <a:solidFill>
                    <a:srgbClr val="000000"/>
                  </a:solidFill>
                </a:u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Rectangle 4"/>
          <p:cNvSpPr txBox="1"/>
          <p:nvPr/>
        </p:nvSpPr>
        <p:spPr>
          <a:xfrm>
            <a:off x="434836" y="2800440"/>
            <a:ext cx="10424160" cy="30197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spcBef>
                <a:spcPts val="1200"/>
              </a:spcBef>
              <a:defRPr sz="1900">
                <a:solidFill>
                  <a:srgbClr val="222222"/>
                </a:solidFill>
                <a:latin typeface="Times New Roman"/>
                <a:ea typeface="Times New Roman"/>
                <a:cs typeface="Times New Roman"/>
                <a:sym typeface="Times New Roman"/>
              </a:defRPr>
            </a:lvl1pPr>
          </a:lstStyle>
          <a:p>
            <a:pPr/>
            <a:r>
              <a:t>Bundle Tracer is the visual reenactment instrument by Cisco Systems that enables clients to make and organize topologies and the impersonate current PC systems. The product enables the clients to recreate the Cisco switches and the switches utilizing mimicked direction line interface. The product enables the clients to recreate the Cisco switches and switches utilizing a mimicked direction line interface. Beforehand under studies took the crack at a CCNA program could uninhibitedly downloads and utilizes the instruments for nothing out of pocket for instructive use only. </a:t>
            </a:r>
            <a:endParaRPr>
              <a:solidFill>
                <a:srgbClr val="000000"/>
              </a:solidFill>
              <a:latin typeface="Times Roman"/>
              <a:ea typeface="Times Roman"/>
              <a:cs typeface="Times Roman"/>
              <a:sym typeface="Times Roman"/>
            </a:endParaRPr>
          </a:p>
        </p:txBody>
      </p:sp>
      <p:sp>
        <p:nvSpPr>
          <p:cNvPr id="330" name="Title 3"/>
          <p:cNvSpPr txBox="1"/>
          <p:nvPr>
            <p:ph type="title" idx="4294967295"/>
          </p:nvPr>
        </p:nvSpPr>
        <p:spPr>
          <a:xfrm>
            <a:off x="1154953" y="973667"/>
            <a:ext cx="8761415" cy="706966"/>
          </a:xfrm>
          <a:prstGeom prst="rect">
            <a:avLst/>
          </a:prstGeom>
        </p:spPr>
        <p:txBody>
          <a:bodyPr>
            <a:normAutofit fontScale="100000" lnSpcReduction="0"/>
          </a:bodyPr>
          <a:lstStyle/>
          <a:p>
            <a:pPr/>
            <a:r>
              <a:t>CISCO PACKET TRACER: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txBox="1"/>
          <p:nvPr/>
        </p:nvSpPr>
        <p:spPr>
          <a:xfrm>
            <a:off x="1516248" y="1277261"/>
            <a:ext cx="8697054" cy="46966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228600" defTabSz="266700">
              <a:buSzPct val="95238"/>
              <a:buFont typeface="Symbol"/>
              <a:buChar char="·"/>
              <a:tabLst>
                <a:tab pos="457200" algn="l"/>
              </a:tabLst>
              <a:defRPr sz="1050">
                <a:uFill>
                  <a:solidFill>
                    <a:srgbClr val="000000"/>
                  </a:solidFill>
                </a:uFill>
                <a:latin typeface="Arial"/>
                <a:ea typeface="Arial"/>
                <a:cs typeface="Arial"/>
                <a:sym typeface="Arial"/>
              </a:defRPr>
            </a:pPr>
          </a:p>
        </p:txBody>
      </p:sp>
      <p:pic>
        <p:nvPicPr>
          <p:cNvPr id="333" name="Screenshot (76)" descr="Screenshot (76)"/>
          <p:cNvPicPr>
            <a:picLocks noChangeAspect="1"/>
          </p:cNvPicPr>
          <p:nvPr/>
        </p:nvPicPr>
        <p:blipFill>
          <a:blip r:embed="rId2">
            <a:extLst/>
          </a:blip>
          <a:stretch>
            <a:fillRect/>
          </a:stretch>
        </p:blipFill>
        <p:spPr>
          <a:xfrm>
            <a:off x="1516248" y="1277261"/>
            <a:ext cx="8135714" cy="457695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3"/>
          <p:cNvSpPr txBox="1"/>
          <p:nvPr>
            <p:ph type="title" idx="4294967295"/>
          </p:nvPr>
        </p:nvSpPr>
        <p:spPr>
          <a:xfrm>
            <a:off x="1154953" y="973667"/>
            <a:ext cx="8761415" cy="706966"/>
          </a:xfrm>
          <a:prstGeom prst="rect">
            <a:avLst/>
          </a:prstGeom>
        </p:spPr>
        <p:txBody>
          <a:bodyPr>
            <a:normAutofit fontScale="100000" lnSpcReduction="0"/>
          </a:bodyPr>
          <a:lstStyle/>
          <a:p>
            <a:pPr defTabSz="182880">
              <a:defRPr sz="2160"/>
            </a:pPr>
            <a:r>
              <a:t> DISCUSSION OF RESULTS : </a:t>
            </a:r>
          </a:p>
          <a:p>
            <a:pPr defTabSz="182880">
              <a:defRPr sz="2160"/>
            </a:pPr>
            <a:r>
              <a:t>Describes implementation  and experimental results.</a:t>
            </a:r>
          </a:p>
          <a:p>
            <a:pPr defTabSz="182880">
              <a:defRPr sz="2160"/>
            </a:pPr>
            <a:r>
              <a:t>:</a:t>
            </a:r>
          </a:p>
        </p:txBody>
      </p:sp>
      <p:sp>
        <p:nvSpPr>
          <p:cNvPr id="336" name="Shape 336"/>
          <p:cNvSpPr txBox="1"/>
          <p:nvPr/>
        </p:nvSpPr>
        <p:spPr>
          <a:xfrm>
            <a:off x="-116510" y="2568108"/>
            <a:ext cx="12232641" cy="2981515"/>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marL="457200" indent="-228600" defTabSz="266700">
              <a:lnSpc>
                <a:spcPct val="200000"/>
              </a:lnSpc>
              <a:buSzPct val="95238"/>
              <a:buFont typeface="Symbol"/>
              <a:buChar char="·"/>
              <a:tabLst>
                <a:tab pos="457200" algn="l"/>
              </a:tabLst>
              <a:defRPr sz="1750">
                <a:uFill>
                  <a:solidFill>
                    <a:srgbClr val="000000"/>
                  </a:solidFill>
                </a:uFill>
                <a:latin typeface="Arial"/>
                <a:ea typeface="Arial"/>
                <a:cs typeface="Arial"/>
                <a:sym typeface="Arial"/>
              </a:defRPr>
            </a:pPr>
            <a:r>
              <a:t>Zero-update protection reduces emergency patching in response to vulnerability announcements, minimizing patch-related downtime and IT expenses.</a:t>
            </a:r>
          </a:p>
          <a:p>
            <a:pPr marL="457200" indent="-228600" defTabSz="266700">
              <a:lnSpc>
                <a:spcPct val="200000"/>
              </a:lnSpc>
              <a:buSzPct val="95238"/>
              <a:buFont typeface="Symbol"/>
              <a:buChar char="·"/>
              <a:tabLst>
                <a:tab pos="457200" algn="l"/>
              </a:tabLst>
              <a:defRPr sz="1750">
                <a:uFill>
                  <a:solidFill>
                    <a:srgbClr val="000000"/>
                  </a:solidFill>
                </a:uFill>
                <a:latin typeface="Arial"/>
                <a:ea typeface="Arial"/>
                <a:cs typeface="Arial"/>
                <a:sym typeface="Arial"/>
              </a:defRPr>
            </a:pPr>
            <a:r>
              <a:t>Visibility and control of sensitive data protect against loss from both user actions and targeted malware.</a:t>
            </a:r>
          </a:p>
          <a:p>
            <a:pPr marL="457200" indent="-228600" defTabSz="266700">
              <a:lnSpc>
                <a:spcPct val="200000"/>
              </a:lnSpc>
              <a:buSzPct val="95238"/>
              <a:buFont typeface="Symbol"/>
              <a:buChar char="·"/>
              <a:tabLst>
                <a:tab pos="457200" algn="l"/>
              </a:tabLst>
              <a:defRPr sz="1750">
                <a:uFill>
                  <a:solidFill>
                    <a:srgbClr val="000000"/>
                  </a:solidFill>
                </a:uFill>
                <a:latin typeface="Arial"/>
                <a:ea typeface="Arial"/>
                <a:cs typeface="Arial"/>
                <a:sym typeface="Arial"/>
              </a:defRPr>
            </a:pPr>
            <a:r>
              <a:t>Predefined compliance and acceptable use policies allow efficient management, reporting, and auditing of activities.</a:t>
            </a:r>
          </a:p>
          <a:p>
            <a:pPr marL="457200" indent="-228600" defTabSz="266700">
              <a:lnSpc>
                <a:spcPct val="200000"/>
              </a:lnSpc>
              <a:buSzPct val="95238"/>
              <a:buFont typeface="Symbol"/>
              <a:buChar char="·"/>
              <a:tabLst>
                <a:tab pos="457200" algn="l"/>
              </a:tabLst>
              <a:defRPr sz="1750">
                <a:uFill>
                  <a:solidFill>
                    <a:srgbClr val="000000"/>
                  </a:solidFill>
                </a:uFill>
                <a:latin typeface="Arial"/>
                <a:ea typeface="Arial"/>
                <a:cs typeface="Arial"/>
                <a:sym typeface="Arial"/>
              </a:defRPr>
            </a:pPr>
            <a:r>
              <a:t>System is protected at all times, even when users are not connected to the corporate network or lack the latest patches. This is often referred to as “always vigilant” security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